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7" r:id="rId3"/>
    <p:sldId id="288" r:id="rId4"/>
    <p:sldId id="267" r:id="rId5"/>
    <p:sldId id="289" r:id="rId6"/>
    <p:sldId id="257" r:id="rId7"/>
    <p:sldId id="291" r:id="rId8"/>
    <p:sldId id="290" r:id="rId9"/>
    <p:sldId id="293" r:id="rId10"/>
    <p:sldId id="294" r:id="rId11"/>
    <p:sldId id="295" r:id="rId12"/>
    <p:sldId id="296" r:id="rId13"/>
    <p:sldId id="260" r:id="rId14"/>
    <p:sldId id="261" r:id="rId15"/>
    <p:sldId id="262" r:id="rId16"/>
    <p:sldId id="271" r:id="rId17"/>
    <p:sldId id="297" r:id="rId18"/>
    <p:sldId id="298" r:id="rId19"/>
    <p:sldId id="265" r:id="rId20"/>
    <p:sldId id="299" r:id="rId21"/>
    <p:sldId id="300" r:id="rId22"/>
    <p:sldId id="301" r:id="rId23"/>
    <p:sldId id="302" r:id="rId24"/>
    <p:sldId id="303" r:id="rId25"/>
    <p:sldId id="304" r:id="rId26"/>
    <p:sldId id="305" r:id="rId27"/>
    <p:sldId id="306" r:id="rId28"/>
    <p:sldId id="270" r:id="rId29"/>
    <p:sldId id="272" r:id="rId30"/>
    <p:sldId id="268" r:id="rId31"/>
    <p:sldId id="307" r:id="rId32"/>
    <p:sldId id="308" r:id="rId33"/>
    <p:sldId id="309" r:id="rId34"/>
    <p:sldId id="316" r:id="rId35"/>
    <p:sldId id="315" r:id="rId36"/>
    <p:sldId id="317" r:id="rId37"/>
    <p:sldId id="273" r:id="rId38"/>
    <p:sldId id="279" r:id="rId39"/>
    <p:sldId id="274" r:id="rId40"/>
    <p:sldId id="275" r:id="rId41"/>
    <p:sldId id="280" r:id="rId42"/>
    <p:sldId id="276" r:id="rId43"/>
    <p:sldId id="277" r:id="rId44"/>
    <p:sldId id="310" r:id="rId45"/>
    <p:sldId id="311" r:id="rId46"/>
    <p:sldId id="312" r:id="rId47"/>
    <p:sldId id="281" r:id="rId48"/>
    <p:sldId id="282" r:id="rId49"/>
    <p:sldId id="283" r:id="rId50"/>
    <p:sldId id="284" r:id="rId51"/>
    <p:sldId id="285" r:id="rId52"/>
    <p:sldId id="286" r:id="rId53"/>
    <p:sldId id="320" r:id="rId54"/>
    <p:sldId id="318" r:id="rId55"/>
    <p:sldId id="321" r:id="rId56"/>
    <p:sldId id="323" r:id="rId57"/>
    <p:sldId id="324" r:id="rId58"/>
    <p:sldId id="319" r:id="rId59"/>
    <p:sldId id="325" r:id="rId60"/>
    <p:sldId id="331" r:id="rId61"/>
    <p:sldId id="326" r:id="rId62"/>
    <p:sldId id="3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872D8-7B0F-4016-CD1D-23C5377F7B8F}" v="1" dt="2019-08-21T05:42:51.186"/>
    <p1510:client id="{C184D0D4-5BAF-B462-9B1D-A66D2C2D21B3}" v="1" dt="2019-08-12T17:15:53.113"/>
    <p1510:client id="{EE2CD960-BB58-9B68-6E71-0D312D3E9DB5}" v="4" dt="2019-08-13T06:08:47.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nd Mahajan" userId="S::milind.mahajan@fractal.ai::faafbc83-0fdd-493f-a5cd-1c66b8c3ec19" providerId="AD" clId="Web-{765872D8-7B0F-4016-CD1D-23C5377F7B8F}"/>
    <pc:docChg chg="addSld delSld modSld sldOrd">
      <pc:chgData name="Milind Mahajan" userId="S::milind.mahajan@fractal.ai::faafbc83-0fdd-493f-a5cd-1c66b8c3ec19" providerId="AD" clId="Web-{765872D8-7B0F-4016-CD1D-23C5377F7B8F}" dt="2019-08-21T06:15:55.810" v="1267" actId="1076"/>
      <pc:docMkLst>
        <pc:docMk/>
      </pc:docMkLst>
      <pc:sldChg chg="modSp">
        <pc:chgData name="Milind Mahajan" userId="S::milind.mahajan@fractal.ai::faafbc83-0fdd-493f-a5cd-1c66b8c3ec19" providerId="AD" clId="Web-{765872D8-7B0F-4016-CD1D-23C5377F7B8F}" dt="2019-08-21T05:18:08.409" v="171" actId="20577"/>
        <pc:sldMkLst>
          <pc:docMk/>
          <pc:sldMk cId="427995495" sldId="286"/>
        </pc:sldMkLst>
        <pc:spChg chg="mod">
          <ac:chgData name="Milind Mahajan" userId="S::milind.mahajan@fractal.ai::faafbc83-0fdd-493f-a5cd-1c66b8c3ec19" providerId="AD" clId="Web-{765872D8-7B0F-4016-CD1D-23C5377F7B8F}" dt="2019-08-21T04:54:57.917" v="33" actId="20577"/>
          <ac:spMkLst>
            <pc:docMk/>
            <pc:sldMk cId="427995495" sldId="286"/>
            <ac:spMk id="2" creationId="{2EB496D7-80A8-47E2-9F39-1E11CDAEC503}"/>
          </ac:spMkLst>
        </pc:spChg>
        <pc:spChg chg="mod">
          <ac:chgData name="Milind Mahajan" userId="S::milind.mahajan@fractal.ai::faafbc83-0fdd-493f-a5cd-1c66b8c3ec19" providerId="AD" clId="Web-{765872D8-7B0F-4016-CD1D-23C5377F7B8F}" dt="2019-08-21T05:18:08.409" v="171" actId="20577"/>
          <ac:spMkLst>
            <pc:docMk/>
            <pc:sldMk cId="427995495" sldId="286"/>
            <ac:spMk id="3" creationId="{930BA072-3A7F-4E05-AD0F-F6C7259617FA}"/>
          </ac:spMkLst>
        </pc:spChg>
      </pc:sldChg>
      <pc:sldChg chg="addSp delSp modSp new mod ord setBg">
        <pc:chgData name="Milind Mahajan" userId="S::milind.mahajan@fractal.ai::faafbc83-0fdd-493f-a5cd-1c66b8c3ec19" providerId="AD" clId="Web-{765872D8-7B0F-4016-CD1D-23C5377F7B8F}" dt="2019-08-21T05:52:50.365" v="814"/>
        <pc:sldMkLst>
          <pc:docMk/>
          <pc:sldMk cId="1406309065" sldId="318"/>
        </pc:sldMkLst>
        <pc:spChg chg="del">
          <ac:chgData name="Milind Mahajan" userId="S::milind.mahajan@fractal.ai::faafbc83-0fdd-493f-a5cd-1c66b8c3ec19" providerId="AD" clId="Web-{765872D8-7B0F-4016-CD1D-23C5377F7B8F}" dt="2019-08-21T05:18:16.331" v="176"/>
          <ac:spMkLst>
            <pc:docMk/>
            <pc:sldMk cId="1406309065" sldId="318"/>
            <ac:spMk id="2" creationId="{666AC559-BB7E-40E7-9EC8-591871F20822}"/>
          </ac:spMkLst>
        </pc:spChg>
        <pc:spChg chg="del">
          <ac:chgData name="Milind Mahajan" userId="S::milind.mahajan@fractal.ai::faafbc83-0fdd-493f-a5cd-1c66b8c3ec19" providerId="AD" clId="Web-{765872D8-7B0F-4016-CD1D-23C5377F7B8F}" dt="2019-08-21T05:18:14.425" v="175"/>
          <ac:spMkLst>
            <pc:docMk/>
            <pc:sldMk cId="1406309065" sldId="318"/>
            <ac:spMk id="3" creationId="{B1AAAEEF-9629-4E0D-BD68-B9F61BAB2BEF}"/>
          </ac:spMkLst>
        </pc:spChg>
        <pc:picChg chg="add mod ord">
          <ac:chgData name="Milind Mahajan" userId="S::milind.mahajan@fractal.ai::faafbc83-0fdd-493f-a5cd-1c66b8c3ec19" providerId="AD" clId="Web-{765872D8-7B0F-4016-CD1D-23C5377F7B8F}" dt="2019-08-21T05:18:16.331" v="176"/>
          <ac:picMkLst>
            <pc:docMk/>
            <pc:sldMk cId="1406309065" sldId="318"/>
            <ac:picMk id="4" creationId="{7D0B842B-4E64-41B5-AF12-B6AD54D15DFB}"/>
          </ac:picMkLst>
        </pc:picChg>
      </pc:sldChg>
      <pc:sldChg chg="modSp new">
        <pc:chgData name="Milind Mahajan" userId="S::milind.mahajan@fractal.ai::faafbc83-0fdd-493f-a5cd-1c66b8c3ec19" providerId="AD" clId="Web-{765872D8-7B0F-4016-CD1D-23C5377F7B8F}" dt="2019-08-21T05:57:15.985" v="911" actId="20577"/>
        <pc:sldMkLst>
          <pc:docMk/>
          <pc:sldMk cId="2804941985" sldId="319"/>
        </pc:sldMkLst>
        <pc:spChg chg="mod">
          <ac:chgData name="Milind Mahajan" userId="S::milind.mahajan@fractal.ai::faafbc83-0fdd-493f-a5cd-1c66b8c3ec19" providerId="AD" clId="Web-{765872D8-7B0F-4016-CD1D-23C5377F7B8F}" dt="2019-08-21T05:55:48.169" v="861" actId="20577"/>
          <ac:spMkLst>
            <pc:docMk/>
            <pc:sldMk cId="2804941985" sldId="319"/>
            <ac:spMk id="2" creationId="{8E798AAA-5F09-4413-A1DD-D8D0455E0EC6}"/>
          </ac:spMkLst>
        </pc:spChg>
        <pc:spChg chg="mod">
          <ac:chgData name="Milind Mahajan" userId="S::milind.mahajan@fractal.ai::faafbc83-0fdd-493f-a5cd-1c66b8c3ec19" providerId="AD" clId="Web-{765872D8-7B0F-4016-CD1D-23C5377F7B8F}" dt="2019-08-21T05:57:15.985" v="911" actId="20577"/>
          <ac:spMkLst>
            <pc:docMk/>
            <pc:sldMk cId="2804941985" sldId="319"/>
            <ac:spMk id="3" creationId="{EC55FA86-D604-495B-9446-A0F91658991B}"/>
          </ac:spMkLst>
        </pc:spChg>
      </pc:sldChg>
      <pc:sldChg chg="modSp new">
        <pc:chgData name="Milind Mahajan" userId="S::milind.mahajan@fractal.ai::faafbc83-0fdd-493f-a5cd-1c66b8c3ec19" providerId="AD" clId="Web-{765872D8-7B0F-4016-CD1D-23C5377F7B8F}" dt="2019-08-21T05:27:20.977" v="618" actId="20577"/>
        <pc:sldMkLst>
          <pc:docMk/>
          <pc:sldMk cId="1433033725" sldId="320"/>
        </pc:sldMkLst>
        <pc:spChg chg="mod">
          <ac:chgData name="Milind Mahajan" userId="S::milind.mahajan@fractal.ai::faafbc83-0fdd-493f-a5cd-1c66b8c3ec19" providerId="AD" clId="Web-{765872D8-7B0F-4016-CD1D-23C5377F7B8F}" dt="2019-08-21T05:19:21.146" v="181" actId="20577"/>
          <ac:spMkLst>
            <pc:docMk/>
            <pc:sldMk cId="1433033725" sldId="320"/>
            <ac:spMk id="2" creationId="{0AE8CBE7-A32C-4FBD-9EA6-425D19150141}"/>
          </ac:spMkLst>
        </pc:spChg>
        <pc:spChg chg="mod">
          <ac:chgData name="Milind Mahajan" userId="S::milind.mahajan@fractal.ai::faafbc83-0fdd-493f-a5cd-1c66b8c3ec19" providerId="AD" clId="Web-{765872D8-7B0F-4016-CD1D-23C5377F7B8F}" dt="2019-08-21T05:27:20.977" v="618" actId="20577"/>
          <ac:spMkLst>
            <pc:docMk/>
            <pc:sldMk cId="1433033725" sldId="320"/>
            <ac:spMk id="3" creationId="{D7DD5F53-49E4-4F82-BDD7-386FDE98D1CE}"/>
          </ac:spMkLst>
        </pc:spChg>
      </pc:sldChg>
      <pc:sldChg chg="addSp delSp modSp new mod modClrScheme chgLayout">
        <pc:chgData name="Milind Mahajan" userId="S::milind.mahajan@fractal.ai::faafbc83-0fdd-493f-a5cd-1c66b8c3ec19" providerId="AD" clId="Web-{765872D8-7B0F-4016-CD1D-23C5377F7B8F}" dt="2019-08-21T05:43:23.531" v="751"/>
        <pc:sldMkLst>
          <pc:docMk/>
          <pc:sldMk cId="1174256412" sldId="321"/>
        </pc:sldMkLst>
        <pc:spChg chg="mod ord">
          <ac:chgData name="Milind Mahajan" userId="S::milind.mahajan@fractal.ai::faafbc83-0fdd-493f-a5cd-1c66b8c3ec19" providerId="AD" clId="Web-{765872D8-7B0F-4016-CD1D-23C5377F7B8F}" dt="2019-08-21T05:43:23.531" v="751"/>
          <ac:spMkLst>
            <pc:docMk/>
            <pc:sldMk cId="1174256412" sldId="321"/>
            <ac:spMk id="2" creationId="{EA317568-1852-407F-8384-BE5CB3BF3257}"/>
          </ac:spMkLst>
        </pc:spChg>
        <pc:spChg chg="mod ord">
          <ac:chgData name="Milind Mahajan" userId="S::milind.mahajan@fractal.ai::faafbc83-0fdd-493f-a5cd-1c66b8c3ec19" providerId="AD" clId="Web-{765872D8-7B0F-4016-CD1D-23C5377F7B8F}" dt="2019-08-21T05:43:23.531" v="751"/>
          <ac:spMkLst>
            <pc:docMk/>
            <pc:sldMk cId="1174256412" sldId="321"/>
            <ac:spMk id="3" creationId="{81F8FE51-462B-4FD5-BF76-8BBC206C6DD2}"/>
          </ac:spMkLst>
        </pc:spChg>
        <pc:spChg chg="add del mod ord">
          <ac:chgData name="Milind Mahajan" userId="S::milind.mahajan@fractal.ai::faafbc83-0fdd-493f-a5cd-1c66b8c3ec19" providerId="AD" clId="Web-{765872D8-7B0F-4016-CD1D-23C5377F7B8F}" dt="2019-08-21T05:43:23.531" v="751"/>
          <ac:spMkLst>
            <pc:docMk/>
            <pc:sldMk cId="1174256412" sldId="321"/>
            <ac:spMk id="4" creationId="{6AAE6AF0-855F-4102-82B8-9E72228702C9}"/>
          </ac:spMkLst>
        </pc:spChg>
        <pc:picChg chg="add del mod ord">
          <ac:chgData name="Milind Mahajan" userId="S::milind.mahajan@fractal.ai::faafbc83-0fdd-493f-a5cd-1c66b8c3ec19" providerId="AD" clId="Web-{765872D8-7B0F-4016-CD1D-23C5377F7B8F}" dt="2019-08-21T05:43:22.359" v="750"/>
          <ac:picMkLst>
            <pc:docMk/>
            <pc:sldMk cId="1174256412" sldId="321"/>
            <ac:picMk id="5" creationId="{FDC778D3-AEE0-46F9-A908-100E7B1AB006}"/>
          </ac:picMkLst>
        </pc:picChg>
      </pc:sldChg>
      <pc:sldChg chg="addSp delSp modSp new del mod ord modClrScheme chgLayout">
        <pc:chgData name="Milind Mahajan" userId="S::milind.mahajan@fractal.ai::faafbc83-0fdd-493f-a5cd-1c66b8c3ec19" providerId="AD" clId="Web-{765872D8-7B0F-4016-CD1D-23C5377F7B8F}" dt="2019-08-21T05:52:46.584" v="813"/>
        <pc:sldMkLst>
          <pc:docMk/>
          <pc:sldMk cId="1832158099" sldId="322"/>
        </pc:sldMkLst>
        <pc:spChg chg="mod ord">
          <ac:chgData name="Milind Mahajan" userId="S::milind.mahajan@fractal.ai::faafbc83-0fdd-493f-a5cd-1c66b8c3ec19" providerId="AD" clId="Web-{765872D8-7B0F-4016-CD1D-23C5377F7B8F}" dt="2019-08-21T05:44:19.158" v="773" actId="20577"/>
          <ac:spMkLst>
            <pc:docMk/>
            <pc:sldMk cId="1832158099" sldId="322"/>
            <ac:spMk id="2" creationId="{C347DE34-1219-4AC7-A0BB-D31F3AD148B6}"/>
          </ac:spMkLst>
        </pc:spChg>
        <pc:spChg chg="mod ord">
          <ac:chgData name="Milind Mahajan" userId="S::milind.mahajan@fractal.ai::faafbc83-0fdd-493f-a5cd-1c66b8c3ec19" providerId="AD" clId="Web-{765872D8-7B0F-4016-CD1D-23C5377F7B8F}" dt="2019-08-21T05:46:06.334" v="793" actId="20577"/>
          <ac:spMkLst>
            <pc:docMk/>
            <pc:sldMk cId="1832158099" sldId="322"/>
            <ac:spMk id="3" creationId="{6C57FD1C-816A-48AB-B617-78366ECD088D}"/>
          </ac:spMkLst>
        </pc:spChg>
        <pc:spChg chg="add del mod ord">
          <ac:chgData name="Milind Mahajan" userId="S::milind.mahajan@fractal.ai::faafbc83-0fdd-493f-a5cd-1c66b8c3ec19" providerId="AD" clId="Web-{765872D8-7B0F-4016-CD1D-23C5377F7B8F}" dt="2019-08-21T05:43:46.547" v="755"/>
          <ac:spMkLst>
            <pc:docMk/>
            <pc:sldMk cId="1832158099" sldId="322"/>
            <ac:spMk id="4" creationId="{3E0D9B90-1C3B-4C46-9896-5D606F31A4DE}"/>
          </ac:spMkLst>
        </pc:spChg>
        <pc:picChg chg="add mod ord">
          <ac:chgData name="Milind Mahajan" userId="S::milind.mahajan@fractal.ai::faafbc83-0fdd-493f-a5cd-1c66b8c3ec19" providerId="AD" clId="Web-{765872D8-7B0F-4016-CD1D-23C5377F7B8F}" dt="2019-08-21T05:44:09.861" v="762" actId="14100"/>
          <ac:picMkLst>
            <pc:docMk/>
            <pc:sldMk cId="1832158099" sldId="322"/>
            <ac:picMk id="5" creationId="{0FF083BE-0F62-4322-83FF-E7E1D60295A2}"/>
          </ac:picMkLst>
        </pc:picChg>
      </pc:sldChg>
      <pc:sldChg chg="addSp delSp modSp new mod ord setBg">
        <pc:chgData name="Milind Mahajan" userId="S::milind.mahajan@fractal.ai::faafbc83-0fdd-493f-a5cd-1c66b8c3ec19" providerId="AD" clId="Web-{765872D8-7B0F-4016-CD1D-23C5377F7B8F}" dt="2019-08-21T05:46:28.429" v="802" actId="14100"/>
        <pc:sldMkLst>
          <pc:docMk/>
          <pc:sldMk cId="1121112286" sldId="323"/>
        </pc:sldMkLst>
        <pc:spChg chg="del">
          <ac:chgData name="Milind Mahajan" userId="S::milind.mahajan@fractal.ai::faafbc83-0fdd-493f-a5cd-1c66b8c3ec19" providerId="AD" clId="Web-{765872D8-7B0F-4016-CD1D-23C5377F7B8F}" dt="2019-08-21T05:46:16.600" v="798"/>
          <ac:spMkLst>
            <pc:docMk/>
            <pc:sldMk cId="1121112286" sldId="323"/>
            <ac:spMk id="2" creationId="{611F1AFC-149D-4F88-95F6-6384F6F0F923}"/>
          </ac:spMkLst>
        </pc:spChg>
        <pc:spChg chg="del">
          <ac:chgData name="Milind Mahajan" userId="S::milind.mahajan@fractal.ai::faafbc83-0fdd-493f-a5cd-1c66b8c3ec19" providerId="AD" clId="Web-{765872D8-7B0F-4016-CD1D-23C5377F7B8F}" dt="2019-08-21T05:46:14.303" v="797"/>
          <ac:spMkLst>
            <pc:docMk/>
            <pc:sldMk cId="1121112286" sldId="323"/>
            <ac:spMk id="3" creationId="{54C1189C-DE2F-47D7-8329-C22DBCB47BFF}"/>
          </ac:spMkLst>
        </pc:spChg>
        <pc:picChg chg="add mod ord">
          <ac:chgData name="Milind Mahajan" userId="S::milind.mahajan@fractal.ai::faafbc83-0fdd-493f-a5cd-1c66b8c3ec19" providerId="AD" clId="Web-{765872D8-7B0F-4016-CD1D-23C5377F7B8F}" dt="2019-08-21T05:46:28.429" v="802" actId="14100"/>
          <ac:picMkLst>
            <pc:docMk/>
            <pc:sldMk cId="1121112286" sldId="323"/>
            <ac:picMk id="4" creationId="{26547DED-73F9-4BC4-BD3E-757955DF66CA}"/>
          </ac:picMkLst>
        </pc:picChg>
      </pc:sldChg>
      <pc:sldChg chg="addSp delSp modSp new mod setBg">
        <pc:chgData name="Milind Mahajan" userId="S::milind.mahajan@fractal.ai::faafbc83-0fdd-493f-a5cd-1c66b8c3ec19" providerId="AD" clId="Web-{765872D8-7B0F-4016-CD1D-23C5377F7B8F}" dt="2019-08-21T05:52:34.665" v="811"/>
        <pc:sldMkLst>
          <pc:docMk/>
          <pc:sldMk cId="2112959949" sldId="324"/>
        </pc:sldMkLst>
        <pc:spChg chg="del">
          <ac:chgData name="Milind Mahajan" userId="S::milind.mahajan@fractal.ai::faafbc83-0fdd-493f-a5cd-1c66b8c3ec19" providerId="AD" clId="Web-{765872D8-7B0F-4016-CD1D-23C5377F7B8F}" dt="2019-08-21T05:51:57.020" v="805"/>
          <ac:spMkLst>
            <pc:docMk/>
            <pc:sldMk cId="2112959949" sldId="324"/>
            <ac:spMk id="2" creationId="{3D372B1B-CF03-4CD2-B707-7BBF5EF33BB0}"/>
          </ac:spMkLst>
        </pc:spChg>
        <pc:spChg chg="del">
          <ac:chgData name="Milind Mahajan" userId="S::milind.mahajan@fractal.ai::faafbc83-0fdd-493f-a5cd-1c66b8c3ec19" providerId="AD" clId="Web-{765872D8-7B0F-4016-CD1D-23C5377F7B8F}" dt="2019-08-21T05:51:54.660" v="804"/>
          <ac:spMkLst>
            <pc:docMk/>
            <pc:sldMk cId="2112959949" sldId="324"/>
            <ac:spMk id="3" creationId="{966AEFB6-09B9-471B-9B5D-74B9F852F407}"/>
          </ac:spMkLst>
        </pc:spChg>
        <pc:spChg chg="add del mod">
          <ac:chgData name="Milind Mahajan" userId="S::milind.mahajan@fractal.ai::faafbc83-0fdd-493f-a5cd-1c66b8c3ec19" providerId="AD" clId="Web-{765872D8-7B0F-4016-CD1D-23C5377F7B8F}" dt="2019-08-21T05:52:32.521" v="810"/>
          <ac:spMkLst>
            <pc:docMk/>
            <pc:sldMk cId="2112959949" sldId="324"/>
            <ac:spMk id="7" creationId="{118A5EDA-23F9-43C5-893B-D715402A8BBD}"/>
          </ac:spMkLst>
        </pc:spChg>
        <pc:picChg chg="add del mod ord">
          <ac:chgData name="Milind Mahajan" userId="S::milind.mahajan@fractal.ai::faafbc83-0fdd-493f-a5cd-1c66b8c3ec19" providerId="AD" clId="Web-{765872D8-7B0F-4016-CD1D-23C5377F7B8F}" dt="2019-08-21T05:52:30.286" v="809"/>
          <ac:picMkLst>
            <pc:docMk/>
            <pc:sldMk cId="2112959949" sldId="324"/>
            <ac:picMk id="4" creationId="{CD5F192F-E89A-4D59-8DC0-B4CE63E4B986}"/>
          </ac:picMkLst>
        </pc:picChg>
        <pc:picChg chg="add mod ord">
          <ac:chgData name="Milind Mahajan" userId="S::milind.mahajan@fractal.ai::faafbc83-0fdd-493f-a5cd-1c66b8c3ec19" providerId="AD" clId="Web-{765872D8-7B0F-4016-CD1D-23C5377F7B8F}" dt="2019-08-21T05:52:34.665" v="811"/>
          <ac:picMkLst>
            <pc:docMk/>
            <pc:sldMk cId="2112959949" sldId="324"/>
            <ac:picMk id="8" creationId="{4FE66016-5C7A-4240-8372-BA37C82D8F4F}"/>
          </ac:picMkLst>
        </pc:picChg>
      </pc:sldChg>
      <pc:sldChg chg="modSp new">
        <pc:chgData name="Milind Mahajan" userId="S::milind.mahajan@fractal.ai::faafbc83-0fdd-493f-a5cd-1c66b8c3ec19" providerId="AD" clId="Web-{765872D8-7B0F-4016-CD1D-23C5377F7B8F}" dt="2019-08-21T06:07:56.479" v="1222" actId="20577"/>
        <pc:sldMkLst>
          <pc:docMk/>
          <pc:sldMk cId="2632558776" sldId="325"/>
        </pc:sldMkLst>
        <pc:spChg chg="mod">
          <ac:chgData name="Milind Mahajan" userId="S::milind.mahajan@fractal.ai::faafbc83-0fdd-493f-a5cd-1c66b8c3ec19" providerId="AD" clId="Web-{765872D8-7B0F-4016-CD1D-23C5377F7B8F}" dt="2019-08-21T06:01:54.543" v="941" actId="20577"/>
          <ac:spMkLst>
            <pc:docMk/>
            <pc:sldMk cId="2632558776" sldId="325"/>
            <ac:spMk id="2" creationId="{ECA71762-45A0-4073-9226-3A0EFC601B62}"/>
          </ac:spMkLst>
        </pc:spChg>
        <pc:spChg chg="mod">
          <ac:chgData name="Milind Mahajan" userId="S::milind.mahajan@fractal.ai::faafbc83-0fdd-493f-a5cd-1c66b8c3ec19" providerId="AD" clId="Web-{765872D8-7B0F-4016-CD1D-23C5377F7B8F}" dt="2019-08-21T06:07:56.479" v="1222" actId="20577"/>
          <ac:spMkLst>
            <pc:docMk/>
            <pc:sldMk cId="2632558776" sldId="325"/>
            <ac:spMk id="3" creationId="{7EF1CBEA-45A2-4D41-B8DF-134FD118C5FC}"/>
          </ac:spMkLst>
        </pc:spChg>
      </pc:sldChg>
      <pc:sldChg chg="modSp add replId">
        <pc:chgData name="Milind Mahajan" userId="S::milind.mahajan@fractal.ai::faafbc83-0fdd-493f-a5cd-1c66b8c3ec19" providerId="AD" clId="Web-{765872D8-7B0F-4016-CD1D-23C5377F7B8F}" dt="2019-08-21T06:15:25.231" v="1258" actId="20577"/>
        <pc:sldMkLst>
          <pc:docMk/>
          <pc:sldMk cId="2857652235" sldId="326"/>
        </pc:sldMkLst>
        <pc:spChg chg="mod">
          <ac:chgData name="Milind Mahajan" userId="S::milind.mahajan@fractal.ai::faafbc83-0fdd-493f-a5cd-1c66b8c3ec19" providerId="AD" clId="Web-{765872D8-7B0F-4016-CD1D-23C5377F7B8F}" dt="2019-08-21T06:12:21.068" v="1233" actId="20577"/>
          <ac:spMkLst>
            <pc:docMk/>
            <pc:sldMk cId="2857652235" sldId="326"/>
            <ac:spMk id="2" creationId="{ECA71762-45A0-4073-9226-3A0EFC601B62}"/>
          </ac:spMkLst>
        </pc:spChg>
        <pc:spChg chg="mod">
          <ac:chgData name="Milind Mahajan" userId="S::milind.mahajan@fractal.ai::faafbc83-0fdd-493f-a5cd-1c66b8c3ec19" providerId="AD" clId="Web-{765872D8-7B0F-4016-CD1D-23C5377F7B8F}" dt="2019-08-21T06:15:25.231" v="1258" actId="20577"/>
          <ac:spMkLst>
            <pc:docMk/>
            <pc:sldMk cId="2857652235" sldId="326"/>
            <ac:spMk id="3" creationId="{7EF1CBEA-45A2-4D41-B8DF-134FD118C5FC}"/>
          </ac:spMkLst>
        </pc:spChg>
      </pc:sldChg>
      <pc:sldChg chg="addSp delSp modSp add mod replId setBg">
        <pc:chgData name="Milind Mahajan" userId="S::milind.mahajan@fractal.ai::faafbc83-0fdd-493f-a5cd-1c66b8c3ec19" providerId="AD" clId="Web-{765872D8-7B0F-4016-CD1D-23C5377F7B8F}" dt="2019-08-21T06:15:55.810" v="1267" actId="1076"/>
        <pc:sldMkLst>
          <pc:docMk/>
          <pc:sldMk cId="4089275989" sldId="327"/>
        </pc:sldMkLst>
        <pc:spChg chg="del mod">
          <ac:chgData name="Milind Mahajan" userId="S::milind.mahajan@fractal.ai::faafbc83-0fdd-493f-a5cd-1c66b8c3ec19" providerId="AD" clId="Web-{765872D8-7B0F-4016-CD1D-23C5377F7B8F}" dt="2019-08-21T06:15:40.732" v="1263"/>
          <ac:spMkLst>
            <pc:docMk/>
            <pc:sldMk cId="4089275989" sldId="327"/>
            <ac:spMk id="2" creationId="{ECA71762-45A0-4073-9226-3A0EFC601B62}"/>
          </ac:spMkLst>
        </pc:spChg>
        <pc:spChg chg="del">
          <ac:chgData name="Milind Mahajan" userId="S::milind.mahajan@fractal.ai::faafbc83-0fdd-493f-a5cd-1c66b8c3ec19" providerId="AD" clId="Web-{765872D8-7B0F-4016-CD1D-23C5377F7B8F}" dt="2019-08-21T06:15:27.247" v="1260"/>
          <ac:spMkLst>
            <pc:docMk/>
            <pc:sldMk cId="4089275989" sldId="327"/>
            <ac:spMk id="3" creationId="{7EF1CBEA-45A2-4D41-B8DF-134FD118C5FC}"/>
          </ac:spMkLst>
        </pc:spChg>
        <pc:spChg chg="add del">
          <ac:chgData name="Milind Mahajan" userId="S::milind.mahajan@fractal.ai::faafbc83-0fdd-493f-a5cd-1c66b8c3ec19" providerId="AD" clId="Web-{765872D8-7B0F-4016-CD1D-23C5377F7B8F}" dt="2019-08-21T06:15:37.622" v="1262"/>
          <ac:spMkLst>
            <pc:docMk/>
            <pc:sldMk cId="4089275989" sldId="327"/>
            <ac:spMk id="8" creationId="{4E702D01-D238-4631-A953-645CE7E0498D}"/>
          </ac:spMkLst>
        </pc:spChg>
        <pc:picChg chg="add mod ord">
          <ac:chgData name="Milind Mahajan" userId="S::milind.mahajan@fractal.ai::faafbc83-0fdd-493f-a5cd-1c66b8c3ec19" providerId="AD" clId="Web-{765872D8-7B0F-4016-CD1D-23C5377F7B8F}" dt="2019-08-21T06:15:55.810" v="1267" actId="1076"/>
          <ac:picMkLst>
            <pc:docMk/>
            <pc:sldMk cId="4089275989" sldId="327"/>
            <ac:picMk id="4" creationId="{2F9FB0B0-AA0D-4ABC-9818-164487D4AEFA}"/>
          </ac:picMkLst>
        </pc:picChg>
      </pc:sldChg>
      <pc:sldChg chg="add replId">
        <pc:chgData name="Milind Mahajan" userId="S::milind.mahajan@fractal.ai::faafbc83-0fdd-493f-a5cd-1c66b8c3ec19" providerId="AD" clId="Web-{765872D8-7B0F-4016-CD1D-23C5377F7B8F}" dt="2019-08-21T05:57:32.658" v="916"/>
        <pc:sldMkLst>
          <pc:docMk/>
          <pc:sldMk cId="1731760455" sldId="328"/>
        </pc:sldMkLst>
      </pc:sldChg>
      <pc:sldChg chg="add replId">
        <pc:chgData name="Milind Mahajan" userId="S::milind.mahajan@fractal.ai::faafbc83-0fdd-493f-a5cd-1c66b8c3ec19" providerId="AD" clId="Web-{765872D8-7B0F-4016-CD1D-23C5377F7B8F}" dt="2019-08-21T05:57:32.705" v="917"/>
        <pc:sldMkLst>
          <pc:docMk/>
          <pc:sldMk cId="1837058367" sldId="329"/>
        </pc:sldMkLst>
      </pc:sldChg>
      <pc:sldChg chg="add replId">
        <pc:chgData name="Milind Mahajan" userId="S::milind.mahajan@fractal.ai::faafbc83-0fdd-493f-a5cd-1c66b8c3ec19" providerId="AD" clId="Web-{765872D8-7B0F-4016-CD1D-23C5377F7B8F}" dt="2019-08-21T05:57:32.955" v="918"/>
        <pc:sldMkLst>
          <pc:docMk/>
          <pc:sldMk cId="1458018809" sldId="330"/>
        </pc:sldMkLst>
      </pc:sldChg>
      <pc:sldChg chg="modSp new">
        <pc:chgData name="Milind Mahajan" userId="S::milind.mahajan@fractal.ai::faafbc83-0fdd-493f-a5cd-1c66b8c3ec19" providerId="AD" clId="Web-{765872D8-7B0F-4016-CD1D-23C5377F7B8F}" dt="2019-08-21T06:07:52.323" v="1215" actId="20577"/>
        <pc:sldMkLst>
          <pc:docMk/>
          <pc:sldMk cId="2179190873" sldId="331"/>
        </pc:sldMkLst>
        <pc:spChg chg="mod">
          <ac:chgData name="Milind Mahajan" userId="S::milind.mahajan@fractal.ai::faafbc83-0fdd-493f-a5cd-1c66b8c3ec19" providerId="AD" clId="Web-{765872D8-7B0F-4016-CD1D-23C5377F7B8F}" dt="2019-08-21T06:07:09.899" v="1192" actId="20577"/>
          <ac:spMkLst>
            <pc:docMk/>
            <pc:sldMk cId="2179190873" sldId="331"/>
            <ac:spMk id="2" creationId="{12CB44FD-51C5-43DC-8C32-0944FC3C5D93}"/>
          </ac:spMkLst>
        </pc:spChg>
        <pc:spChg chg="mod">
          <ac:chgData name="Milind Mahajan" userId="S::milind.mahajan@fractal.ai::faafbc83-0fdd-493f-a5cd-1c66b8c3ec19" providerId="AD" clId="Web-{765872D8-7B0F-4016-CD1D-23C5377F7B8F}" dt="2019-08-21T06:07:52.323" v="1215" actId="20577"/>
          <ac:spMkLst>
            <pc:docMk/>
            <pc:sldMk cId="2179190873" sldId="331"/>
            <ac:spMk id="3" creationId="{0D64A2B5-FDF4-4EF7-B2D8-F25423DBBEDC}"/>
          </ac:spMkLst>
        </pc:spChg>
      </pc:sldChg>
    </pc:docChg>
  </pc:docChgLst>
  <pc:docChgLst>
    <pc:chgData name="Milind Mahajan" userId="S::milind.mahajan@fractal.ai::faafbc83-0fdd-493f-a5cd-1c66b8c3ec19" providerId="AD" clId="Web-{EE2CD960-BB58-9B68-6E71-0D312D3E9DB5}"/>
    <pc:docChg chg="addSld delSld modSld sldOrd">
      <pc:chgData name="Milind Mahajan" userId="S::milind.mahajan@fractal.ai::faafbc83-0fdd-493f-a5cd-1c66b8c3ec19" providerId="AD" clId="Web-{EE2CD960-BB58-9B68-6E71-0D312D3E9DB5}" dt="2019-08-13T07:06:16.872" v="1425" actId="14100"/>
      <pc:docMkLst>
        <pc:docMk/>
      </pc:docMkLst>
      <pc:sldChg chg="modSp">
        <pc:chgData name="Milind Mahajan" userId="S::milind.mahajan@fractal.ai::faafbc83-0fdd-493f-a5cd-1c66b8c3ec19" providerId="AD" clId="Web-{EE2CD960-BB58-9B68-6E71-0D312D3E9DB5}" dt="2019-08-13T03:13:29.738" v="72" actId="1076"/>
        <pc:sldMkLst>
          <pc:docMk/>
          <pc:sldMk cId="109857222" sldId="256"/>
        </pc:sldMkLst>
        <pc:spChg chg="mod">
          <ac:chgData name="Milind Mahajan" userId="S::milind.mahajan@fractal.ai::faafbc83-0fdd-493f-a5cd-1c66b8c3ec19" providerId="AD" clId="Web-{EE2CD960-BB58-9B68-6E71-0D312D3E9DB5}" dt="2019-08-13T03:13:29.738" v="72" actId="1076"/>
          <ac:spMkLst>
            <pc:docMk/>
            <pc:sldMk cId="109857222" sldId="256"/>
            <ac:spMk id="2" creationId="{00000000-0000-0000-0000-000000000000}"/>
          </ac:spMkLst>
        </pc:spChg>
        <pc:spChg chg="mod">
          <ac:chgData name="Milind Mahajan" userId="S::milind.mahajan@fractal.ai::faafbc83-0fdd-493f-a5cd-1c66b8c3ec19" providerId="AD" clId="Web-{EE2CD960-BB58-9B68-6E71-0D312D3E9DB5}" dt="2019-08-13T03:13:11.706" v="68" actId="20577"/>
          <ac:spMkLst>
            <pc:docMk/>
            <pc:sldMk cId="109857222" sldId="256"/>
            <ac:spMk id="3" creationId="{00000000-0000-0000-0000-000000000000}"/>
          </ac:spMkLst>
        </pc:spChg>
      </pc:sldChg>
      <pc:sldChg chg="addSp delSp modSp">
        <pc:chgData name="Milind Mahajan" userId="S::milind.mahajan@fractal.ai::faafbc83-0fdd-493f-a5cd-1c66b8c3ec19" providerId="AD" clId="Web-{EE2CD960-BB58-9B68-6E71-0D312D3E9DB5}" dt="2019-08-13T04:21:47.151" v="837" actId="20577"/>
        <pc:sldMkLst>
          <pc:docMk/>
          <pc:sldMk cId="1978812577" sldId="257"/>
        </pc:sldMkLst>
        <pc:spChg chg="mod">
          <ac:chgData name="Milind Mahajan" userId="S::milind.mahajan@fractal.ai::faafbc83-0fdd-493f-a5cd-1c66b8c3ec19" providerId="AD" clId="Web-{EE2CD960-BB58-9B68-6E71-0D312D3E9DB5}" dt="2019-08-13T04:15:26.132" v="672" actId="20577"/>
          <ac:spMkLst>
            <pc:docMk/>
            <pc:sldMk cId="1978812577" sldId="257"/>
            <ac:spMk id="2" creationId="{C0EADDB0-501E-4B14-9565-B71899F61E03}"/>
          </ac:spMkLst>
        </pc:spChg>
        <pc:spChg chg="mod">
          <ac:chgData name="Milind Mahajan" userId="S::milind.mahajan@fractal.ai::faafbc83-0fdd-493f-a5cd-1c66b8c3ec19" providerId="AD" clId="Web-{EE2CD960-BB58-9B68-6E71-0D312D3E9DB5}" dt="2019-08-13T04:21:47.151" v="837" actId="20577"/>
          <ac:spMkLst>
            <pc:docMk/>
            <pc:sldMk cId="1978812577" sldId="257"/>
            <ac:spMk id="3" creationId="{A4504757-7751-4964-B443-CB81A77B0BFE}"/>
          </ac:spMkLst>
        </pc:spChg>
        <pc:picChg chg="add del mod">
          <ac:chgData name="Milind Mahajan" userId="S::milind.mahajan@fractal.ai::faafbc83-0fdd-493f-a5cd-1c66b8c3ec19" providerId="AD" clId="Web-{EE2CD960-BB58-9B68-6E71-0D312D3E9DB5}" dt="2019-08-13T04:14:38.880" v="666"/>
          <ac:picMkLst>
            <pc:docMk/>
            <pc:sldMk cId="1978812577" sldId="257"/>
            <ac:picMk id="4" creationId="{22EDFFD0-B009-4B32-BAAA-559475BD8D42}"/>
          </ac:picMkLst>
        </pc:picChg>
      </pc:sldChg>
      <pc:sldChg chg="del ord">
        <pc:chgData name="Milind Mahajan" userId="S::milind.mahajan@fractal.ai::faafbc83-0fdd-493f-a5cd-1c66b8c3ec19" providerId="AD" clId="Web-{EE2CD960-BB58-9B68-6E71-0D312D3E9DB5}" dt="2019-08-13T05:55:55.814" v="1202"/>
        <pc:sldMkLst>
          <pc:docMk/>
          <pc:sldMk cId="4265211062" sldId="258"/>
        </pc:sldMkLst>
      </pc:sldChg>
      <pc:sldChg chg="del">
        <pc:chgData name="Milind Mahajan" userId="S::milind.mahajan@fractal.ai::faafbc83-0fdd-493f-a5cd-1c66b8c3ec19" providerId="AD" clId="Web-{EE2CD960-BB58-9B68-6E71-0D312D3E9DB5}" dt="2019-08-13T04:41:55.995" v="984"/>
        <pc:sldMkLst>
          <pc:docMk/>
          <pc:sldMk cId="1073604884" sldId="259"/>
        </pc:sldMkLst>
      </pc:sldChg>
      <pc:sldChg chg="addSp modSp ord">
        <pc:chgData name="Milind Mahajan" userId="S::milind.mahajan@fractal.ai::faafbc83-0fdd-493f-a5cd-1c66b8c3ec19" providerId="AD" clId="Web-{EE2CD960-BB58-9B68-6E71-0D312D3E9DB5}" dt="2019-08-13T04:47:13.089" v="1006"/>
        <pc:sldMkLst>
          <pc:docMk/>
          <pc:sldMk cId="3593644246" sldId="260"/>
        </pc:sldMkLst>
        <pc:spChg chg="mod">
          <ac:chgData name="Milind Mahajan" userId="S::milind.mahajan@fractal.ai::faafbc83-0fdd-493f-a5cd-1c66b8c3ec19" providerId="AD" clId="Web-{EE2CD960-BB58-9B68-6E71-0D312D3E9DB5}" dt="2019-08-13T04:41:08.336" v="983" actId="1076"/>
          <ac:spMkLst>
            <pc:docMk/>
            <pc:sldMk cId="3593644246" sldId="260"/>
            <ac:spMk id="2" creationId="{F9B4C52B-7B76-4617-97DE-BB40C61B5E57}"/>
          </ac:spMkLst>
        </pc:spChg>
        <pc:spChg chg="add">
          <ac:chgData name="Milind Mahajan" userId="S::milind.mahajan@fractal.ai::faafbc83-0fdd-493f-a5cd-1c66b8c3ec19" providerId="AD" clId="Web-{EE2CD960-BB58-9B68-6E71-0D312D3E9DB5}" dt="2019-08-13T04:47:13.089" v="1006"/>
          <ac:spMkLst>
            <pc:docMk/>
            <pc:sldMk cId="3593644246" sldId="260"/>
            <ac:spMk id="3" creationId="{0104C0B4-34D2-4A16-AA74-0C1A8492A0A9}"/>
          </ac:spMkLst>
        </pc:spChg>
        <pc:picChg chg="mod">
          <ac:chgData name="Milind Mahajan" userId="S::milind.mahajan@fractal.ai::faafbc83-0fdd-493f-a5cd-1c66b8c3ec19" providerId="AD" clId="Web-{EE2CD960-BB58-9B68-6E71-0D312D3E9DB5}" dt="2019-08-13T04:41:05.648" v="982" actId="14100"/>
          <ac:picMkLst>
            <pc:docMk/>
            <pc:sldMk cId="3593644246" sldId="260"/>
            <ac:picMk id="8" creationId="{212B6FF9-E926-42FD-9F36-7ACD5229A154}"/>
          </ac:picMkLst>
        </pc:picChg>
      </pc:sldChg>
      <pc:sldChg chg="addSp delSp modSp mod ord setBg">
        <pc:chgData name="Milind Mahajan" userId="S::milind.mahajan@fractal.ai::faafbc83-0fdd-493f-a5cd-1c66b8c3ec19" providerId="AD" clId="Web-{EE2CD960-BB58-9B68-6E71-0D312D3E9DB5}" dt="2019-08-13T04:47:01.651" v="1005" actId="1076"/>
        <pc:sldMkLst>
          <pc:docMk/>
          <pc:sldMk cId="4146896907" sldId="261"/>
        </pc:sldMkLst>
        <pc:spChg chg="del">
          <ac:chgData name="Milind Mahajan" userId="S::milind.mahajan@fractal.ai::faafbc83-0fdd-493f-a5cd-1c66b8c3ec19" providerId="AD" clId="Web-{EE2CD960-BB58-9B68-6E71-0D312D3E9DB5}" dt="2019-08-13T04:46:05.617" v="997"/>
          <ac:spMkLst>
            <pc:docMk/>
            <pc:sldMk cId="4146896907" sldId="261"/>
            <ac:spMk id="2" creationId="{3A7C12B2-74FE-4E82-B2A1-F2DA63482306}"/>
          </ac:spMkLst>
        </pc:spChg>
        <pc:spChg chg="add mod">
          <ac:chgData name="Milind Mahajan" userId="S::milind.mahajan@fractal.ai::faafbc83-0fdd-493f-a5cd-1c66b8c3ec19" providerId="AD" clId="Web-{EE2CD960-BB58-9B68-6E71-0D312D3E9DB5}" dt="2019-08-13T04:47:01.651" v="1005" actId="1076"/>
          <ac:spMkLst>
            <pc:docMk/>
            <pc:sldMk cId="4146896907" sldId="261"/>
            <ac:spMk id="3" creationId="{7E4C3ED4-2925-40E0-8FE5-A88E4DE8F465}"/>
          </ac:spMkLst>
        </pc:spChg>
        <pc:picChg chg="mod">
          <ac:chgData name="Milind Mahajan" userId="S::milind.mahajan@fractal.ai::faafbc83-0fdd-493f-a5cd-1c66b8c3ec19" providerId="AD" clId="Web-{EE2CD960-BB58-9B68-6E71-0D312D3E9DB5}" dt="2019-08-13T04:46:05.617" v="997"/>
          <ac:picMkLst>
            <pc:docMk/>
            <pc:sldMk cId="4146896907" sldId="261"/>
            <ac:picMk id="8" creationId="{F63038FD-065C-493E-BAF3-25767EF2648C}"/>
          </ac:picMkLst>
        </pc:picChg>
      </pc:sldChg>
      <pc:sldChg chg="addSp delSp modSp mod ord setBg modClrScheme chgLayout">
        <pc:chgData name="Milind Mahajan" userId="S::milind.mahajan@fractal.ai::faafbc83-0fdd-493f-a5cd-1c66b8c3ec19" providerId="AD" clId="Web-{EE2CD960-BB58-9B68-6E71-0D312D3E9DB5}" dt="2019-08-13T04:49:15.095" v="1008"/>
        <pc:sldMkLst>
          <pc:docMk/>
          <pc:sldMk cId="2835155853" sldId="262"/>
        </pc:sldMkLst>
        <pc:spChg chg="del mod ord">
          <ac:chgData name="Milind Mahajan" userId="S::milind.mahajan@fractal.ai::faafbc83-0fdd-493f-a5cd-1c66b8c3ec19" providerId="AD" clId="Web-{EE2CD960-BB58-9B68-6E71-0D312D3E9DB5}" dt="2019-08-13T04:44:08.908" v="987"/>
          <ac:spMkLst>
            <pc:docMk/>
            <pc:sldMk cId="2835155853" sldId="262"/>
            <ac:spMk id="2" creationId="{3A7C12B2-74FE-4E82-B2A1-F2DA63482306}"/>
          </ac:spMkLst>
        </pc:spChg>
        <pc:spChg chg="add del mod ord">
          <ac:chgData name="Milind Mahajan" userId="S::milind.mahajan@fractal.ai::faafbc83-0fdd-493f-a5cd-1c66b8c3ec19" providerId="AD" clId="Web-{EE2CD960-BB58-9B68-6E71-0D312D3E9DB5}" dt="2019-08-13T04:44:00.454" v="986"/>
          <ac:spMkLst>
            <pc:docMk/>
            <pc:sldMk cId="2835155853" sldId="262"/>
            <ac:spMk id="3" creationId="{8BD809E4-6D48-4E2E-9198-634BC3AAEE3E}"/>
          </ac:spMkLst>
        </pc:spChg>
        <pc:spChg chg="add mod">
          <ac:chgData name="Milind Mahajan" userId="S::milind.mahajan@fractal.ai::faafbc83-0fdd-493f-a5cd-1c66b8c3ec19" providerId="AD" clId="Web-{EE2CD960-BB58-9B68-6E71-0D312D3E9DB5}" dt="2019-08-13T04:44:30.534" v="994" actId="20577"/>
          <ac:spMkLst>
            <pc:docMk/>
            <pc:sldMk cId="2835155853" sldId="262"/>
            <ac:spMk id="4" creationId="{677112B9-B0FC-476F-98C8-0C42ECC18184}"/>
          </ac:spMkLst>
        </pc:spChg>
        <pc:picChg chg="mod ord modCrop">
          <ac:chgData name="Milind Mahajan" userId="S::milind.mahajan@fractal.ai::faafbc83-0fdd-493f-a5cd-1c66b8c3ec19" providerId="AD" clId="Web-{EE2CD960-BB58-9B68-6E71-0D312D3E9DB5}" dt="2019-08-13T04:49:07.955" v="1007"/>
          <ac:picMkLst>
            <pc:docMk/>
            <pc:sldMk cId="2835155853" sldId="262"/>
            <ac:picMk id="8" creationId="{3627C338-7E70-4199-8DE1-72123ABC7B01}"/>
          </ac:picMkLst>
        </pc:picChg>
      </pc:sldChg>
      <pc:sldChg chg="del">
        <pc:chgData name="Milind Mahajan" userId="S::milind.mahajan@fractal.ai::faafbc83-0fdd-493f-a5cd-1c66b8c3ec19" providerId="AD" clId="Web-{EE2CD960-BB58-9B68-6E71-0D312D3E9DB5}" dt="2019-08-13T05:00:11.332" v="1159"/>
        <pc:sldMkLst>
          <pc:docMk/>
          <pc:sldMk cId="3469232701" sldId="263"/>
        </pc:sldMkLst>
      </pc:sldChg>
      <pc:sldChg chg="del">
        <pc:chgData name="Milind Mahajan" userId="S::milind.mahajan@fractal.ai::faafbc83-0fdd-493f-a5cd-1c66b8c3ec19" providerId="AD" clId="Web-{EE2CD960-BB58-9B68-6E71-0D312D3E9DB5}" dt="2019-08-13T05:00:13.582" v="1160"/>
        <pc:sldMkLst>
          <pc:docMk/>
          <pc:sldMk cId="788386012" sldId="264"/>
        </pc:sldMkLst>
      </pc:sldChg>
      <pc:sldChg chg="delSp modSp mod ord setBg">
        <pc:chgData name="Milind Mahajan" userId="S::milind.mahajan@fractal.ai::faafbc83-0fdd-493f-a5cd-1c66b8c3ec19" providerId="AD" clId="Web-{EE2CD960-BB58-9B68-6E71-0D312D3E9DB5}" dt="2019-08-13T05:55:39.299" v="1199"/>
        <pc:sldMkLst>
          <pc:docMk/>
          <pc:sldMk cId="177576749" sldId="265"/>
        </pc:sldMkLst>
        <pc:spChg chg="del">
          <ac:chgData name="Milind Mahajan" userId="S::milind.mahajan@fractal.ai::faafbc83-0fdd-493f-a5cd-1c66b8c3ec19" providerId="AD" clId="Web-{EE2CD960-BB58-9B68-6E71-0D312D3E9DB5}" dt="2019-08-13T05:04:28.221" v="1161"/>
          <ac:spMkLst>
            <pc:docMk/>
            <pc:sldMk cId="177576749" sldId="265"/>
            <ac:spMk id="2" creationId="{3A7C12B2-74FE-4E82-B2A1-F2DA63482306}"/>
          </ac:spMkLst>
        </pc:spChg>
        <pc:picChg chg="mod">
          <ac:chgData name="Milind Mahajan" userId="S::milind.mahajan@fractal.ai::faafbc83-0fdd-493f-a5cd-1c66b8c3ec19" providerId="AD" clId="Web-{EE2CD960-BB58-9B68-6E71-0D312D3E9DB5}" dt="2019-08-13T05:04:28.221" v="1161"/>
          <ac:picMkLst>
            <pc:docMk/>
            <pc:sldMk cId="177576749" sldId="265"/>
            <ac:picMk id="4" creationId="{1574FD14-D3B6-4578-8BB4-73BBE9B17E56}"/>
          </ac:picMkLst>
        </pc:picChg>
      </pc:sldChg>
      <pc:sldChg chg="del">
        <pc:chgData name="Milind Mahajan" userId="S::milind.mahajan@fractal.ai::faafbc83-0fdd-493f-a5cd-1c66b8c3ec19" providerId="AD" clId="Web-{EE2CD960-BB58-9B68-6E71-0D312D3E9DB5}" dt="2019-08-13T05:55:50.314" v="1201"/>
        <pc:sldMkLst>
          <pc:docMk/>
          <pc:sldMk cId="435116243" sldId="266"/>
        </pc:sldMkLst>
      </pc:sldChg>
      <pc:sldChg chg="addSp delSp modSp mod ord setBg">
        <pc:chgData name="Milind Mahajan" userId="S::milind.mahajan@fractal.ai::faafbc83-0fdd-493f-a5cd-1c66b8c3ec19" providerId="AD" clId="Web-{EE2CD960-BB58-9B68-6E71-0D312D3E9DB5}" dt="2019-08-13T04:25:04.208" v="865" actId="14100"/>
        <pc:sldMkLst>
          <pc:docMk/>
          <pc:sldMk cId="162899842" sldId="267"/>
        </pc:sldMkLst>
        <pc:spChg chg="del mod">
          <ac:chgData name="Milind Mahajan" userId="S::milind.mahajan@fractal.ai::faafbc83-0fdd-493f-a5cd-1c66b8c3ec19" providerId="AD" clId="Web-{EE2CD960-BB58-9B68-6E71-0D312D3E9DB5}" dt="2019-08-13T04:24:34.926" v="857"/>
          <ac:spMkLst>
            <pc:docMk/>
            <pc:sldMk cId="162899842" sldId="267"/>
            <ac:spMk id="2" creationId="{3A7C12B2-74FE-4E82-B2A1-F2DA63482306}"/>
          </ac:spMkLst>
        </pc:spChg>
        <pc:spChg chg="add del">
          <ac:chgData name="Milind Mahajan" userId="S::milind.mahajan@fractal.ai::faafbc83-0fdd-493f-a5cd-1c66b8c3ec19" providerId="AD" clId="Web-{EE2CD960-BB58-9B68-6E71-0D312D3E9DB5}" dt="2019-08-13T04:24:51.442" v="862"/>
          <ac:spMkLst>
            <pc:docMk/>
            <pc:sldMk cId="162899842" sldId="267"/>
            <ac:spMk id="9" creationId="{4697A04B-7619-4A47-A40F-784368C101F6}"/>
          </ac:spMkLst>
        </pc:spChg>
        <pc:spChg chg="add del">
          <ac:chgData name="Milind Mahajan" userId="S::milind.mahajan@fractal.ai::faafbc83-0fdd-493f-a5cd-1c66b8c3ec19" providerId="AD" clId="Web-{EE2CD960-BB58-9B68-6E71-0D312D3E9DB5}" dt="2019-08-13T04:24:51.442" v="862"/>
          <ac:spMkLst>
            <pc:docMk/>
            <pc:sldMk cId="162899842" sldId="267"/>
            <ac:spMk id="14" creationId="{569C1A01-6FB5-43CE-ADCC-936728ACAC0D}"/>
          </ac:spMkLst>
        </pc:spChg>
        <pc:picChg chg="add del mod">
          <ac:chgData name="Milind Mahajan" userId="S::milind.mahajan@fractal.ai::faafbc83-0fdd-493f-a5cd-1c66b8c3ec19" providerId="AD" clId="Web-{EE2CD960-BB58-9B68-6E71-0D312D3E9DB5}" dt="2019-08-13T04:25:04.208" v="865" actId="14100"/>
          <ac:picMkLst>
            <pc:docMk/>
            <pc:sldMk cId="162899842" sldId="267"/>
            <ac:picMk id="4" creationId="{7AD3B480-03A6-4504-A4ED-A57C85C1F48C}"/>
          </ac:picMkLst>
        </pc:picChg>
        <pc:picChg chg="add del">
          <ac:chgData name="Milind Mahajan" userId="S::milind.mahajan@fractal.ai::faafbc83-0fdd-493f-a5cd-1c66b8c3ec19" providerId="AD" clId="Web-{EE2CD960-BB58-9B68-6E71-0D312D3E9DB5}" dt="2019-08-13T04:24:51.442" v="862"/>
          <ac:picMkLst>
            <pc:docMk/>
            <pc:sldMk cId="162899842" sldId="267"/>
            <ac:picMk id="7" creationId="{7AD3B480-03A6-4504-A4ED-A57C85C1F48C}"/>
          </ac:picMkLst>
        </pc:picChg>
        <pc:picChg chg="add del">
          <ac:chgData name="Milind Mahajan" userId="S::milind.mahajan@fractal.ai::faafbc83-0fdd-493f-a5cd-1c66b8c3ec19" providerId="AD" clId="Web-{EE2CD960-BB58-9B68-6E71-0D312D3E9DB5}" dt="2019-08-13T04:24:51.442" v="862"/>
          <ac:picMkLst>
            <pc:docMk/>
            <pc:sldMk cId="162899842" sldId="267"/>
            <ac:picMk id="12" creationId="{EE09A529-E47C-4634-BB98-0A9526C372B4}"/>
          </ac:picMkLst>
        </pc:picChg>
      </pc:sldChg>
      <pc:sldChg chg="modSp del">
        <pc:chgData name="Milind Mahajan" userId="S::milind.mahajan@fractal.ai::faafbc83-0fdd-493f-a5cd-1c66b8c3ec19" providerId="AD" clId="Web-{EE2CD960-BB58-9B68-6E71-0D312D3E9DB5}" dt="2019-08-13T06:10:33.202" v="1357"/>
        <pc:sldMkLst>
          <pc:docMk/>
          <pc:sldMk cId="1750381415" sldId="269"/>
        </pc:sldMkLst>
        <pc:spChg chg="mod">
          <ac:chgData name="Milind Mahajan" userId="S::milind.mahajan@fractal.ai::faafbc83-0fdd-493f-a5cd-1c66b8c3ec19" providerId="AD" clId="Web-{EE2CD960-BB58-9B68-6E71-0D312D3E9DB5}" dt="2019-08-13T06:00:06.813" v="1255" actId="20577"/>
          <ac:spMkLst>
            <pc:docMk/>
            <pc:sldMk cId="1750381415" sldId="269"/>
            <ac:spMk id="2" creationId="{3A7C12B2-74FE-4E82-B2A1-F2DA63482306}"/>
          </ac:spMkLst>
        </pc:spChg>
      </pc:sldChg>
      <pc:sldChg chg="modSp ord">
        <pc:chgData name="Milind Mahajan" userId="S::milind.mahajan@fractal.ai::faafbc83-0fdd-493f-a5cd-1c66b8c3ec19" providerId="AD" clId="Web-{EE2CD960-BB58-9B68-6E71-0D312D3E9DB5}" dt="2019-08-13T05:58:17.876" v="1239" actId="20577"/>
        <pc:sldMkLst>
          <pc:docMk/>
          <pc:sldMk cId="714577730" sldId="270"/>
        </pc:sldMkLst>
        <pc:spChg chg="mod">
          <ac:chgData name="Milind Mahajan" userId="S::milind.mahajan@fractal.ai::faafbc83-0fdd-493f-a5cd-1c66b8c3ec19" providerId="AD" clId="Web-{EE2CD960-BB58-9B68-6E71-0D312D3E9DB5}" dt="2019-08-13T05:58:17.876" v="1239" actId="20577"/>
          <ac:spMkLst>
            <pc:docMk/>
            <pc:sldMk cId="714577730" sldId="270"/>
            <ac:spMk id="3" creationId="{51BB8988-C915-408B-A70F-CF3110411E35}"/>
          </ac:spMkLst>
        </pc:spChg>
      </pc:sldChg>
      <pc:sldChg chg="addSp delSp modSp mod ord setBg modClrScheme chgLayout">
        <pc:chgData name="Milind Mahajan" userId="S::milind.mahajan@fractal.ai::faafbc83-0fdd-493f-a5cd-1c66b8c3ec19" providerId="AD" clId="Web-{EE2CD960-BB58-9B68-6E71-0D312D3E9DB5}" dt="2019-08-13T04:54:28.549" v="1077" actId="20577"/>
        <pc:sldMkLst>
          <pc:docMk/>
          <pc:sldMk cId="2929823551" sldId="271"/>
        </pc:sldMkLst>
        <pc:spChg chg="mod ord">
          <ac:chgData name="Milind Mahajan" userId="S::milind.mahajan@fractal.ai::faafbc83-0fdd-493f-a5cd-1c66b8c3ec19" providerId="AD" clId="Web-{EE2CD960-BB58-9B68-6E71-0D312D3E9DB5}" dt="2019-08-13T04:54:12.642" v="1070" actId="20577"/>
          <ac:spMkLst>
            <pc:docMk/>
            <pc:sldMk cId="2929823551" sldId="271"/>
            <ac:spMk id="2" creationId="{27CD238C-5355-49B3-B5B1-C95FCF438E56}"/>
          </ac:spMkLst>
        </pc:spChg>
        <pc:spChg chg="add mod">
          <ac:chgData name="Milind Mahajan" userId="S::milind.mahajan@fractal.ai::faafbc83-0fdd-493f-a5cd-1c66b8c3ec19" providerId="AD" clId="Web-{EE2CD960-BB58-9B68-6E71-0D312D3E9DB5}" dt="2019-08-13T04:52:31.387" v="1050" actId="1076"/>
          <ac:spMkLst>
            <pc:docMk/>
            <pc:sldMk cId="2929823551" sldId="271"/>
            <ac:spMk id="3" creationId="{B8082C20-B294-4BA0-829E-F82B3CF51E7D}"/>
          </ac:spMkLst>
        </pc:spChg>
        <pc:spChg chg="add mod ord">
          <ac:chgData name="Milind Mahajan" userId="S::milind.mahajan@fractal.ai::faafbc83-0fdd-493f-a5cd-1c66b8c3ec19" providerId="AD" clId="Web-{EE2CD960-BB58-9B68-6E71-0D312D3E9DB5}" dt="2019-08-13T04:54:28.549" v="1077" actId="20577"/>
          <ac:spMkLst>
            <pc:docMk/>
            <pc:sldMk cId="2929823551" sldId="271"/>
            <ac:spMk id="5" creationId="{5A064D9D-DF0E-45D5-9855-5CFA9F93C42A}"/>
          </ac:spMkLst>
        </pc:spChg>
        <pc:spChg chg="add del">
          <ac:chgData name="Milind Mahajan" userId="S::milind.mahajan@fractal.ai::faafbc83-0fdd-493f-a5cd-1c66b8c3ec19" providerId="AD" clId="Web-{EE2CD960-BB58-9B68-6E71-0D312D3E9DB5}" dt="2019-08-13T04:50:02.488" v="1013"/>
          <ac:spMkLst>
            <pc:docMk/>
            <pc:sldMk cId="2929823551" sldId="271"/>
            <ac:spMk id="10" creationId="{F64F6814-96D5-4463-898E-405CC0C40147}"/>
          </ac:spMkLst>
        </pc:spChg>
        <pc:spChg chg="add del">
          <ac:chgData name="Milind Mahajan" userId="S::milind.mahajan@fractal.ai::faafbc83-0fdd-493f-a5cd-1c66b8c3ec19" providerId="AD" clId="Web-{EE2CD960-BB58-9B68-6E71-0D312D3E9DB5}" dt="2019-08-13T04:50:02.488" v="1013"/>
          <ac:spMkLst>
            <pc:docMk/>
            <pc:sldMk cId="2929823551" sldId="271"/>
            <ac:spMk id="12" creationId="{343369C7-F394-4406-B496-6FBE010502EC}"/>
          </ac:spMkLst>
        </pc:spChg>
        <pc:spChg chg="add del">
          <ac:chgData name="Milind Mahajan" userId="S::milind.mahajan@fractal.ai::faafbc83-0fdd-493f-a5cd-1c66b8c3ec19" providerId="AD" clId="Web-{EE2CD960-BB58-9B68-6E71-0D312D3E9DB5}" dt="2019-08-13T04:49:53.566" v="1011"/>
          <ac:spMkLst>
            <pc:docMk/>
            <pc:sldMk cId="2929823551" sldId="271"/>
            <ac:spMk id="13" creationId="{9E248CBD-CD21-45E2-83DD-46535691A247}"/>
          </ac:spMkLst>
        </pc:spChg>
        <pc:spChg chg="add del">
          <ac:chgData name="Milind Mahajan" userId="S::milind.mahajan@fractal.ai::faafbc83-0fdd-493f-a5cd-1c66b8c3ec19" providerId="AD" clId="Web-{EE2CD960-BB58-9B68-6E71-0D312D3E9DB5}" dt="2019-08-13T04:49:53.566" v="1011"/>
          <ac:spMkLst>
            <pc:docMk/>
            <pc:sldMk cId="2929823551" sldId="271"/>
            <ac:spMk id="16" creationId="{61B2A784-4501-42A8-86DF-DB27DE395089}"/>
          </ac:spMkLst>
        </pc:spChg>
        <pc:spChg chg="add del">
          <ac:chgData name="Milind Mahajan" userId="S::milind.mahajan@fractal.ai::faafbc83-0fdd-493f-a5cd-1c66b8c3ec19" providerId="AD" clId="Web-{EE2CD960-BB58-9B68-6E71-0D312D3E9DB5}" dt="2019-08-13T04:49:53.566" v="1011"/>
          <ac:spMkLst>
            <pc:docMk/>
            <pc:sldMk cId="2929823551" sldId="271"/>
            <ac:spMk id="18" creationId="{8A330AB8-A767-46C8-ABEF-2477854EF61D}"/>
          </ac:spMkLst>
        </pc:spChg>
        <pc:spChg chg="add del">
          <ac:chgData name="Milind Mahajan" userId="S::milind.mahajan@fractal.ai::faafbc83-0fdd-493f-a5cd-1c66b8c3ec19" providerId="AD" clId="Web-{EE2CD960-BB58-9B68-6E71-0D312D3E9DB5}" dt="2019-08-13T04:49:53.566" v="1011"/>
          <ac:spMkLst>
            <pc:docMk/>
            <pc:sldMk cId="2929823551" sldId="271"/>
            <ac:spMk id="20" creationId="{88E62604-C40E-4D56-9D66-FD94B0CA40CB}"/>
          </ac:spMkLst>
        </pc:spChg>
        <pc:picChg chg="add del mod ord">
          <ac:chgData name="Milind Mahajan" userId="S::milind.mahajan@fractal.ai::faafbc83-0fdd-493f-a5cd-1c66b8c3ec19" providerId="AD" clId="Web-{EE2CD960-BB58-9B68-6E71-0D312D3E9DB5}" dt="2019-08-13T04:53:27.671" v="1061" actId="1076"/>
          <ac:picMkLst>
            <pc:docMk/>
            <pc:sldMk cId="2929823551" sldId="271"/>
            <ac:picMk id="4" creationId="{13F83A15-4A7B-4F59-9D7D-0BA3B249134A}"/>
          </ac:picMkLst>
        </pc:picChg>
        <pc:picChg chg="mod">
          <ac:chgData name="Milind Mahajan" userId="S::milind.mahajan@fractal.ai::faafbc83-0fdd-493f-a5cd-1c66b8c3ec19" providerId="AD" clId="Web-{EE2CD960-BB58-9B68-6E71-0D312D3E9DB5}" dt="2019-08-13T04:53:36.890" v="1065" actId="14100"/>
          <ac:picMkLst>
            <pc:docMk/>
            <pc:sldMk cId="2929823551" sldId="271"/>
            <ac:picMk id="6" creationId="{7A72D38E-B43F-49BC-A04A-B35DD7BA0551}"/>
          </ac:picMkLst>
        </pc:picChg>
        <pc:picChg chg="add del">
          <ac:chgData name="Milind Mahajan" userId="S::milind.mahajan@fractal.ai::faafbc83-0fdd-493f-a5cd-1c66b8c3ec19" providerId="AD" clId="Web-{EE2CD960-BB58-9B68-6E71-0D312D3E9DB5}" dt="2019-08-13T04:49:53.566" v="1011"/>
          <ac:picMkLst>
            <pc:docMk/>
            <pc:sldMk cId="2929823551" sldId="271"/>
            <ac:picMk id="11" creationId="{13F83A15-4A7B-4F59-9D7D-0BA3B249134A}"/>
          </ac:picMkLst>
        </pc:picChg>
        <pc:picChg chg="add del">
          <ac:chgData name="Milind Mahajan" userId="S::milind.mahajan@fractal.ai::faafbc83-0fdd-493f-a5cd-1c66b8c3ec19" providerId="AD" clId="Web-{EE2CD960-BB58-9B68-6E71-0D312D3E9DB5}" dt="2019-08-13T04:50:02.488" v="1013"/>
          <ac:picMkLst>
            <pc:docMk/>
            <pc:sldMk cId="2929823551" sldId="271"/>
            <ac:picMk id="14" creationId="{13F83A15-4A7B-4F59-9D7D-0BA3B249134A}"/>
          </ac:picMkLst>
        </pc:picChg>
      </pc:sldChg>
      <pc:sldChg chg="delSp modSp mod setBg">
        <pc:chgData name="Milind Mahajan" userId="S::milind.mahajan@fractal.ai::faafbc83-0fdd-493f-a5cd-1c66b8c3ec19" providerId="AD" clId="Web-{EE2CD960-BB58-9B68-6E71-0D312D3E9DB5}" dt="2019-08-13T05:57:52.705" v="1227" actId="20577"/>
        <pc:sldMkLst>
          <pc:docMk/>
          <pc:sldMk cId="3723669683" sldId="272"/>
        </pc:sldMkLst>
        <pc:spChg chg="del">
          <ac:chgData name="Milind Mahajan" userId="S::milind.mahajan@fractal.ai::faafbc83-0fdd-493f-a5cd-1c66b8c3ec19" providerId="AD" clId="Web-{EE2CD960-BB58-9B68-6E71-0D312D3E9DB5}" dt="2019-08-13T05:56:05.861" v="1203"/>
          <ac:spMkLst>
            <pc:docMk/>
            <pc:sldMk cId="3723669683" sldId="272"/>
            <ac:spMk id="2" creationId="{76DDC8BA-A1DA-4EE3-B4B1-8F02DB64E527}"/>
          </ac:spMkLst>
        </pc:spChg>
        <pc:spChg chg="mod">
          <ac:chgData name="Milind Mahajan" userId="S::milind.mahajan@fractal.ai::faafbc83-0fdd-493f-a5cd-1c66b8c3ec19" providerId="AD" clId="Web-{EE2CD960-BB58-9B68-6E71-0D312D3E9DB5}" dt="2019-08-13T05:57:52.705" v="1227" actId="20577"/>
          <ac:spMkLst>
            <pc:docMk/>
            <pc:sldMk cId="3723669683" sldId="272"/>
            <ac:spMk id="3" creationId="{AC25073E-F475-4D24-BD39-BC21AB608CA4}"/>
          </ac:spMkLst>
        </pc:spChg>
        <pc:picChg chg="mod">
          <ac:chgData name="Milind Mahajan" userId="S::milind.mahajan@fractal.ai::faafbc83-0fdd-493f-a5cd-1c66b8c3ec19" providerId="AD" clId="Web-{EE2CD960-BB58-9B68-6E71-0D312D3E9DB5}" dt="2019-08-13T05:56:09.174" v="1204"/>
          <ac:picMkLst>
            <pc:docMk/>
            <pc:sldMk cId="3723669683" sldId="272"/>
            <ac:picMk id="4" creationId="{425617FF-E3FB-4F9D-8A48-97DBB924FF5F}"/>
          </ac:picMkLst>
        </pc:picChg>
      </pc:sldChg>
      <pc:sldChg chg="delSp modSp">
        <pc:chgData name="Milind Mahajan" userId="S::milind.mahajan@fractal.ai::faafbc83-0fdd-493f-a5cd-1c66b8c3ec19" providerId="AD" clId="Web-{EE2CD960-BB58-9B68-6E71-0D312D3E9DB5}" dt="2019-08-13T06:51:12.542" v="1365" actId="14100"/>
        <pc:sldMkLst>
          <pc:docMk/>
          <pc:sldMk cId="2255592598" sldId="275"/>
        </pc:sldMkLst>
        <pc:spChg chg="del">
          <ac:chgData name="Milind Mahajan" userId="S::milind.mahajan@fractal.ai::faafbc83-0fdd-493f-a5cd-1c66b8c3ec19" providerId="AD" clId="Web-{EE2CD960-BB58-9B68-6E71-0D312D3E9DB5}" dt="2019-08-13T06:50:58.011" v="1362"/>
          <ac:spMkLst>
            <pc:docMk/>
            <pc:sldMk cId="2255592598" sldId="275"/>
            <ac:spMk id="2" creationId="{7C880A38-50F0-4271-BAD1-75160D70E865}"/>
          </ac:spMkLst>
        </pc:spChg>
        <pc:picChg chg="mod">
          <ac:chgData name="Milind Mahajan" userId="S::milind.mahajan@fractal.ai::faafbc83-0fdd-493f-a5cd-1c66b8c3ec19" providerId="AD" clId="Web-{EE2CD960-BB58-9B68-6E71-0D312D3E9DB5}" dt="2019-08-13T06:51:12.542" v="1365" actId="14100"/>
          <ac:picMkLst>
            <pc:docMk/>
            <pc:sldMk cId="2255592598" sldId="275"/>
            <ac:picMk id="4" creationId="{371B21CB-A34F-49F4-B14F-2B19AE9D8C8A}"/>
          </ac:picMkLst>
        </pc:picChg>
      </pc:sldChg>
      <pc:sldChg chg="modSp">
        <pc:chgData name="Milind Mahajan" userId="S::milind.mahajan@fractal.ai::faafbc83-0fdd-493f-a5cd-1c66b8c3ec19" providerId="AD" clId="Web-{EE2CD960-BB58-9B68-6E71-0D312D3E9DB5}" dt="2019-08-13T07:00:39.403" v="1370" actId="1076"/>
        <pc:sldMkLst>
          <pc:docMk/>
          <pc:sldMk cId="2206944048" sldId="276"/>
        </pc:sldMkLst>
        <pc:picChg chg="mod">
          <ac:chgData name="Milind Mahajan" userId="S::milind.mahajan@fractal.ai::faafbc83-0fdd-493f-a5cd-1c66b8c3ec19" providerId="AD" clId="Web-{EE2CD960-BB58-9B68-6E71-0D312D3E9DB5}" dt="2019-08-13T07:00:39.403" v="1370" actId="1076"/>
          <ac:picMkLst>
            <pc:docMk/>
            <pc:sldMk cId="2206944048" sldId="276"/>
            <ac:picMk id="8" creationId="{85CEDC49-29FE-4E69-9707-1751864C9C0A}"/>
          </ac:picMkLst>
        </pc:picChg>
      </pc:sldChg>
      <pc:sldChg chg="addSp modSp">
        <pc:chgData name="Milind Mahajan" userId="S::milind.mahajan@fractal.ai::faafbc83-0fdd-493f-a5cd-1c66b8c3ec19" providerId="AD" clId="Web-{EE2CD960-BB58-9B68-6E71-0D312D3E9DB5}" dt="2019-08-13T07:02:31.340" v="1392" actId="20577"/>
        <pc:sldMkLst>
          <pc:docMk/>
          <pc:sldMk cId="3447433745" sldId="277"/>
        </pc:sldMkLst>
        <pc:spChg chg="mod">
          <ac:chgData name="Milind Mahajan" userId="S::milind.mahajan@fractal.ai::faafbc83-0fdd-493f-a5cd-1c66b8c3ec19" providerId="AD" clId="Web-{EE2CD960-BB58-9B68-6E71-0D312D3E9DB5}" dt="2019-08-13T07:01:06.965" v="1385" actId="20577"/>
          <ac:spMkLst>
            <pc:docMk/>
            <pc:sldMk cId="3447433745" sldId="277"/>
            <ac:spMk id="2" creationId="{7C880A38-50F0-4271-BAD1-75160D70E865}"/>
          </ac:spMkLst>
        </pc:spChg>
        <pc:spChg chg="mod">
          <ac:chgData name="Milind Mahajan" userId="S::milind.mahajan@fractal.ai::faafbc83-0fdd-493f-a5cd-1c66b8c3ec19" providerId="AD" clId="Web-{EE2CD960-BB58-9B68-6E71-0D312D3E9DB5}" dt="2019-08-13T07:02:31.340" v="1392" actId="20577"/>
          <ac:spMkLst>
            <pc:docMk/>
            <pc:sldMk cId="3447433745" sldId="277"/>
            <ac:spMk id="3" creationId="{4545F97A-4196-48B7-A489-1B9F2D50387A}"/>
          </ac:spMkLst>
        </pc:spChg>
        <pc:spChg chg="add mod">
          <ac:chgData name="Milind Mahajan" userId="S::milind.mahajan@fractal.ai::faafbc83-0fdd-493f-a5cd-1c66b8c3ec19" providerId="AD" clId="Web-{EE2CD960-BB58-9B68-6E71-0D312D3E9DB5}" dt="2019-08-13T07:00:56.152" v="1376" actId="1076"/>
          <ac:spMkLst>
            <pc:docMk/>
            <pc:sldMk cId="3447433745" sldId="277"/>
            <ac:spMk id="4" creationId="{D0BD0B89-6DC0-419D-86C9-2A88E83CD319}"/>
          </ac:spMkLst>
        </pc:spChg>
      </pc:sldChg>
      <pc:sldChg chg="del">
        <pc:chgData name="Milind Mahajan" userId="S::milind.mahajan@fractal.ai::faafbc83-0fdd-493f-a5cd-1c66b8c3ec19" providerId="AD" clId="Web-{EE2CD960-BB58-9B68-6E71-0D312D3E9DB5}" dt="2019-08-13T06:10:29.061" v="1356"/>
        <pc:sldMkLst>
          <pc:docMk/>
          <pc:sldMk cId="3237854747" sldId="278"/>
        </pc:sldMkLst>
      </pc:sldChg>
      <pc:sldChg chg="modSp">
        <pc:chgData name="Milind Mahajan" userId="S::milind.mahajan@fractal.ai::faafbc83-0fdd-493f-a5cd-1c66b8c3ec19" providerId="AD" clId="Web-{EE2CD960-BB58-9B68-6E71-0D312D3E9DB5}" dt="2019-08-13T06:48:22.776" v="1358" actId="20577"/>
        <pc:sldMkLst>
          <pc:docMk/>
          <pc:sldMk cId="244232581" sldId="279"/>
        </pc:sldMkLst>
        <pc:spChg chg="mod">
          <ac:chgData name="Milind Mahajan" userId="S::milind.mahajan@fractal.ai::faafbc83-0fdd-493f-a5cd-1c66b8c3ec19" providerId="AD" clId="Web-{EE2CD960-BB58-9B68-6E71-0D312D3E9DB5}" dt="2019-08-13T06:48:22.776" v="1358" actId="20577"/>
          <ac:spMkLst>
            <pc:docMk/>
            <pc:sldMk cId="244232581" sldId="279"/>
            <ac:spMk id="2" creationId="{3AAF46F3-1C04-40D0-B61A-F5929307826B}"/>
          </ac:spMkLst>
        </pc:spChg>
      </pc:sldChg>
      <pc:sldChg chg="modSp">
        <pc:chgData name="Milind Mahajan" userId="S::milind.mahajan@fractal.ai::faafbc83-0fdd-493f-a5cd-1c66b8c3ec19" providerId="AD" clId="Web-{EE2CD960-BB58-9B68-6E71-0D312D3E9DB5}" dt="2019-08-13T07:05:57.215" v="1421" actId="20577"/>
        <pc:sldMkLst>
          <pc:docMk/>
          <pc:sldMk cId="296384364" sldId="282"/>
        </pc:sldMkLst>
        <pc:spChg chg="mod">
          <ac:chgData name="Milind Mahajan" userId="S::milind.mahajan@fractal.ai::faafbc83-0fdd-493f-a5cd-1c66b8c3ec19" providerId="AD" clId="Web-{EE2CD960-BB58-9B68-6E71-0D312D3E9DB5}" dt="2019-08-13T07:05:41.809" v="1412" actId="20577"/>
          <ac:spMkLst>
            <pc:docMk/>
            <pc:sldMk cId="296384364" sldId="282"/>
            <ac:spMk id="2" creationId="{2EB496D7-80A8-47E2-9F39-1E11CDAEC503}"/>
          </ac:spMkLst>
        </pc:spChg>
        <pc:spChg chg="mod">
          <ac:chgData name="Milind Mahajan" userId="S::milind.mahajan@fractal.ai::faafbc83-0fdd-493f-a5cd-1c66b8c3ec19" providerId="AD" clId="Web-{EE2CD960-BB58-9B68-6E71-0D312D3E9DB5}" dt="2019-08-13T07:05:57.215" v="1421" actId="20577"/>
          <ac:spMkLst>
            <pc:docMk/>
            <pc:sldMk cId="296384364" sldId="282"/>
            <ac:spMk id="3" creationId="{930BA072-3A7F-4E05-AD0F-F6C7259617FA}"/>
          </ac:spMkLst>
        </pc:spChg>
      </pc:sldChg>
      <pc:sldChg chg="modSp">
        <pc:chgData name="Milind Mahajan" userId="S::milind.mahajan@fractal.ai::faafbc83-0fdd-493f-a5cd-1c66b8c3ec19" providerId="AD" clId="Web-{EE2CD960-BB58-9B68-6E71-0D312D3E9DB5}" dt="2019-08-13T07:06:16.872" v="1425" actId="14100"/>
        <pc:sldMkLst>
          <pc:docMk/>
          <pc:sldMk cId="2249934332" sldId="285"/>
        </pc:sldMkLst>
        <pc:picChg chg="mod">
          <ac:chgData name="Milind Mahajan" userId="S::milind.mahajan@fractal.ai::faafbc83-0fdd-493f-a5cd-1c66b8c3ec19" providerId="AD" clId="Web-{EE2CD960-BB58-9B68-6E71-0D312D3E9DB5}" dt="2019-08-13T07:06:16.872" v="1425" actId="14100"/>
          <ac:picMkLst>
            <pc:docMk/>
            <pc:sldMk cId="2249934332" sldId="285"/>
            <ac:picMk id="4" creationId="{04E24970-E9B0-487C-9D14-BDD857080F29}"/>
          </ac:picMkLst>
        </pc:picChg>
      </pc:sldChg>
      <pc:sldChg chg="modSp new">
        <pc:chgData name="Milind Mahajan" userId="S::milind.mahajan@fractal.ai::faafbc83-0fdd-493f-a5cd-1c66b8c3ec19" providerId="AD" clId="Web-{EE2CD960-BB58-9B68-6E71-0D312D3E9DB5}" dt="2019-08-13T03:49:51.491" v="443" actId="20577"/>
        <pc:sldMkLst>
          <pc:docMk/>
          <pc:sldMk cId="2577730531" sldId="287"/>
        </pc:sldMkLst>
        <pc:spChg chg="mod">
          <ac:chgData name="Milind Mahajan" userId="S::milind.mahajan@fractal.ai::faafbc83-0fdd-493f-a5cd-1c66b8c3ec19" providerId="AD" clId="Web-{EE2CD960-BB58-9B68-6E71-0D312D3E9DB5}" dt="2019-08-13T03:46:17.527" v="290" actId="20577"/>
          <ac:spMkLst>
            <pc:docMk/>
            <pc:sldMk cId="2577730531" sldId="287"/>
            <ac:spMk id="2" creationId="{17438BF4-BBE7-454A-9782-5D3E68371406}"/>
          </ac:spMkLst>
        </pc:spChg>
        <pc:spChg chg="mod">
          <ac:chgData name="Milind Mahajan" userId="S::milind.mahajan@fractal.ai::faafbc83-0fdd-493f-a5cd-1c66b8c3ec19" providerId="AD" clId="Web-{EE2CD960-BB58-9B68-6E71-0D312D3E9DB5}" dt="2019-08-13T03:49:51.491" v="443" actId="20577"/>
          <ac:spMkLst>
            <pc:docMk/>
            <pc:sldMk cId="2577730531" sldId="287"/>
            <ac:spMk id="3" creationId="{E2B84431-0DDD-481D-B46B-C6221360D404}"/>
          </ac:spMkLst>
        </pc:spChg>
      </pc:sldChg>
      <pc:sldChg chg="modSp new">
        <pc:chgData name="Milind Mahajan" userId="S::milind.mahajan@fractal.ai::faafbc83-0fdd-493f-a5cd-1c66b8c3ec19" providerId="AD" clId="Web-{EE2CD960-BB58-9B68-6E71-0D312D3E9DB5}" dt="2019-08-13T03:57:53.500" v="568" actId="20577"/>
        <pc:sldMkLst>
          <pc:docMk/>
          <pc:sldMk cId="314664853" sldId="288"/>
        </pc:sldMkLst>
        <pc:spChg chg="mod">
          <ac:chgData name="Milind Mahajan" userId="S::milind.mahajan@fractal.ai::faafbc83-0fdd-493f-a5cd-1c66b8c3ec19" providerId="AD" clId="Web-{EE2CD960-BB58-9B68-6E71-0D312D3E9DB5}" dt="2019-08-13T03:54:05.488" v="460" actId="20577"/>
          <ac:spMkLst>
            <pc:docMk/>
            <pc:sldMk cId="314664853" sldId="288"/>
            <ac:spMk id="2" creationId="{2F12AA46-DEAD-4A21-9671-1450555C7168}"/>
          </ac:spMkLst>
        </pc:spChg>
        <pc:spChg chg="mod">
          <ac:chgData name="Milind Mahajan" userId="S::milind.mahajan@fractal.ai::faafbc83-0fdd-493f-a5cd-1c66b8c3ec19" providerId="AD" clId="Web-{EE2CD960-BB58-9B68-6E71-0D312D3E9DB5}" dt="2019-08-13T03:57:53.500" v="568" actId="20577"/>
          <ac:spMkLst>
            <pc:docMk/>
            <pc:sldMk cId="314664853" sldId="288"/>
            <ac:spMk id="3" creationId="{28A549DD-961A-423C-AF6F-DEF83E7CE393}"/>
          </ac:spMkLst>
        </pc:spChg>
      </pc:sldChg>
      <pc:sldChg chg="addSp delSp modSp new">
        <pc:chgData name="Milind Mahajan" userId="S::milind.mahajan@fractal.ai::faafbc83-0fdd-493f-a5cd-1c66b8c3ec19" providerId="AD" clId="Web-{EE2CD960-BB58-9B68-6E71-0D312D3E9DB5}" dt="2019-08-13T04:10:02.006" v="664" actId="14100"/>
        <pc:sldMkLst>
          <pc:docMk/>
          <pc:sldMk cId="2235849172" sldId="289"/>
        </pc:sldMkLst>
        <pc:spChg chg="mod">
          <ac:chgData name="Milind Mahajan" userId="S::milind.mahajan@fractal.ai::faafbc83-0fdd-493f-a5cd-1c66b8c3ec19" providerId="AD" clId="Web-{EE2CD960-BB58-9B68-6E71-0D312D3E9DB5}" dt="2019-08-13T04:10:02.006" v="664" actId="14100"/>
          <ac:spMkLst>
            <pc:docMk/>
            <pc:sldMk cId="2235849172" sldId="289"/>
            <ac:spMk id="2" creationId="{7CE97832-80E6-452A-AC00-1692020C39D2}"/>
          </ac:spMkLst>
        </pc:spChg>
        <pc:spChg chg="del">
          <ac:chgData name="Milind Mahajan" userId="S::milind.mahajan@fractal.ai::faafbc83-0fdd-493f-a5cd-1c66b8c3ec19" providerId="AD" clId="Web-{EE2CD960-BB58-9B68-6E71-0D312D3E9DB5}" dt="2019-08-13T04:04:27.176" v="601"/>
          <ac:spMkLst>
            <pc:docMk/>
            <pc:sldMk cId="2235849172" sldId="289"/>
            <ac:spMk id="3" creationId="{966B9A99-8148-475C-BD61-2DB5D59C8CF9}"/>
          </ac:spMkLst>
        </pc:spChg>
        <pc:spChg chg="add mod">
          <ac:chgData name="Milind Mahajan" userId="S::milind.mahajan@fractal.ai::faafbc83-0fdd-493f-a5cd-1c66b8c3ec19" providerId="AD" clId="Web-{EE2CD960-BB58-9B68-6E71-0D312D3E9DB5}" dt="2019-08-13T04:09:54.959" v="662" actId="14100"/>
          <ac:spMkLst>
            <pc:docMk/>
            <pc:sldMk cId="2235849172" sldId="289"/>
            <ac:spMk id="7" creationId="{B25E6907-D422-4EB1-9633-8B1687ADEDBD}"/>
          </ac:spMkLst>
        </pc:spChg>
        <pc:picChg chg="add del mod ord">
          <ac:chgData name="Milind Mahajan" userId="S::milind.mahajan@fractal.ai::faafbc83-0fdd-493f-a5cd-1c66b8c3ec19" providerId="AD" clId="Web-{EE2CD960-BB58-9B68-6E71-0D312D3E9DB5}" dt="2019-08-13T04:04:32.568" v="602"/>
          <ac:picMkLst>
            <pc:docMk/>
            <pc:sldMk cId="2235849172" sldId="289"/>
            <ac:picMk id="4" creationId="{03685031-4771-49D2-9D9D-8C7E471D7727}"/>
          </ac:picMkLst>
        </pc:picChg>
        <pc:picChg chg="add del mod">
          <ac:chgData name="Milind Mahajan" userId="S::milind.mahajan@fractal.ai::faafbc83-0fdd-493f-a5cd-1c66b8c3ec19" providerId="AD" clId="Web-{EE2CD960-BB58-9B68-6E71-0D312D3E9DB5}" dt="2019-08-13T04:07:58" v="645"/>
          <ac:picMkLst>
            <pc:docMk/>
            <pc:sldMk cId="2235849172" sldId="289"/>
            <ac:picMk id="8" creationId="{3A826AC7-FB9D-4547-89E0-84B0EF95F7DD}"/>
          </ac:picMkLst>
        </pc:picChg>
        <pc:picChg chg="add del mod">
          <ac:chgData name="Milind Mahajan" userId="S::milind.mahajan@fractal.ai::faafbc83-0fdd-493f-a5cd-1c66b8c3ec19" providerId="AD" clId="Web-{EE2CD960-BB58-9B68-6E71-0D312D3E9DB5}" dt="2019-08-13T04:08:37.502" v="649"/>
          <ac:picMkLst>
            <pc:docMk/>
            <pc:sldMk cId="2235849172" sldId="289"/>
            <ac:picMk id="10" creationId="{AD0B580C-D52A-47DF-9E43-B6F53D850F47}"/>
          </ac:picMkLst>
        </pc:picChg>
        <pc:picChg chg="add del mod">
          <ac:chgData name="Milind Mahajan" userId="S::milind.mahajan@fractal.ai::faafbc83-0fdd-493f-a5cd-1c66b8c3ec19" providerId="AD" clId="Web-{EE2CD960-BB58-9B68-6E71-0D312D3E9DB5}" dt="2019-08-13T04:09:06.222" v="654"/>
          <ac:picMkLst>
            <pc:docMk/>
            <pc:sldMk cId="2235849172" sldId="289"/>
            <ac:picMk id="12" creationId="{F93DB7C1-3B56-4B33-84FD-18D8EAA60567}"/>
          </ac:picMkLst>
        </pc:picChg>
        <pc:picChg chg="add mod">
          <ac:chgData name="Milind Mahajan" userId="S::milind.mahajan@fractal.ai::faafbc83-0fdd-493f-a5cd-1c66b8c3ec19" providerId="AD" clId="Web-{EE2CD960-BB58-9B68-6E71-0D312D3E9DB5}" dt="2019-08-13T04:09:58.787" v="663" actId="14100"/>
          <ac:picMkLst>
            <pc:docMk/>
            <pc:sldMk cId="2235849172" sldId="289"/>
            <ac:picMk id="14" creationId="{5FA87D06-6433-43B9-AD5C-877D9881B758}"/>
          </ac:picMkLst>
        </pc:picChg>
      </pc:sldChg>
      <pc:sldChg chg="addSp delSp modSp new">
        <pc:chgData name="Milind Mahajan" userId="S::milind.mahajan@fractal.ai::faafbc83-0fdd-493f-a5cd-1c66b8c3ec19" providerId="AD" clId="Web-{EE2CD960-BB58-9B68-6E71-0D312D3E9DB5}" dt="2019-08-13T04:31:05.321" v="909" actId="14100"/>
        <pc:sldMkLst>
          <pc:docMk/>
          <pc:sldMk cId="2829450413" sldId="290"/>
        </pc:sldMkLst>
        <pc:spChg chg="mod">
          <ac:chgData name="Milind Mahajan" userId="S::milind.mahajan@fractal.ai::faafbc83-0fdd-493f-a5cd-1c66b8c3ec19" providerId="AD" clId="Web-{EE2CD960-BB58-9B68-6E71-0D312D3E9DB5}" dt="2019-08-13T04:30:41.897" v="904" actId="20577"/>
          <ac:spMkLst>
            <pc:docMk/>
            <pc:sldMk cId="2829450413" sldId="290"/>
            <ac:spMk id="2" creationId="{76C6ED56-D821-4940-9AA0-0D5B0B61CB77}"/>
          </ac:spMkLst>
        </pc:spChg>
        <pc:spChg chg="del">
          <ac:chgData name="Milind Mahajan" userId="S::milind.mahajan@fractal.ai::faafbc83-0fdd-493f-a5cd-1c66b8c3ec19" providerId="AD" clId="Web-{EE2CD960-BB58-9B68-6E71-0D312D3E9DB5}" dt="2019-08-13T04:30:44.757" v="907"/>
          <ac:spMkLst>
            <pc:docMk/>
            <pc:sldMk cId="2829450413" sldId="290"/>
            <ac:spMk id="3" creationId="{ABAE5C57-1D6D-40FA-B150-64A51D698F6B}"/>
          </ac:spMkLst>
        </pc:spChg>
        <pc:picChg chg="add mod ord">
          <ac:chgData name="Milind Mahajan" userId="S::milind.mahajan@fractal.ai::faafbc83-0fdd-493f-a5cd-1c66b8c3ec19" providerId="AD" clId="Web-{EE2CD960-BB58-9B68-6E71-0D312D3E9DB5}" dt="2019-08-13T04:31:05.321" v="909" actId="14100"/>
          <ac:picMkLst>
            <pc:docMk/>
            <pc:sldMk cId="2829450413" sldId="290"/>
            <ac:picMk id="4" creationId="{65FDF40D-19F4-487B-8BC8-3F6B6327007B}"/>
          </ac:picMkLst>
        </pc:picChg>
      </pc:sldChg>
      <pc:sldChg chg="new del">
        <pc:chgData name="Milind Mahajan" userId="S::milind.mahajan@fractal.ai::faafbc83-0fdd-493f-a5cd-1c66b8c3ec19" providerId="AD" clId="Web-{EE2CD960-BB58-9B68-6E71-0D312D3E9DB5}" dt="2019-08-13T04:24:12.862" v="842"/>
        <pc:sldMkLst>
          <pc:docMk/>
          <pc:sldMk cId="2201944017" sldId="291"/>
        </pc:sldMkLst>
      </pc:sldChg>
      <pc:sldChg chg="addSp delSp modSp new">
        <pc:chgData name="Milind Mahajan" userId="S::milind.mahajan@fractal.ai::faafbc83-0fdd-493f-a5cd-1c66b8c3ec19" providerId="AD" clId="Web-{EE2CD960-BB58-9B68-6E71-0D312D3E9DB5}" dt="2019-08-13T04:32:43.497" v="956" actId="20577"/>
        <pc:sldMkLst>
          <pc:docMk/>
          <pc:sldMk cId="2883214519" sldId="291"/>
        </pc:sldMkLst>
        <pc:spChg chg="mod">
          <ac:chgData name="Milind Mahajan" userId="S::milind.mahajan@fractal.ai::faafbc83-0fdd-493f-a5cd-1c66b8c3ec19" providerId="AD" clId="Web-{EE2CD960-BB58-9B68-6E71-0D312D3E9DB5}" dt="2019-08-13T04:32:43.497" v="956" actId="20577"/>
          <ac:spMkLst>
            <pc:docMk/>
            <pc:sldMk cId="2883214519" sldId="291"/>
            <ac:spMk id="2" creationId="{E45FA373-E818-468C-A475-30FAA90FBDAF}"/>
          </ac:spMkLst>
        </pc:spChg>
        <pc:spChg chg="del">
          <ac:chgData name="Milind Mahajan" userId="S::milind.mahajan@fractal.ai::faafbc83-0fdd-493f-a5cd-1c66b8c3ec19" providerId="AD" clId="Web-{EE2CD960-BB58-9B68-6E71-0D312D3E9DB5}" dt="2019-08-13T04:31:56.620" v="911"/>
          <ac:spMkLst>
            <pc:docMk/>
            <pc:sldMk cId="2883214519" sldId="291"/>
            <ac:spMk id="3" creationId="{129DA9FD-8082-41C2-ACA8-75ECE3B7C4E4}"/>
          </ac:spMkLst>
        </pc:spChg>
        <pc:picChg chg="add mod ord">
          <ac:chgData name="Milind Mahajan" userId="S::milind.mahajan@fractal.ai::faafbc83-0fdd-493f-a5cd-1c66b8c3ec19" providerId="AD" clId="Web-{EE2CD960-BB58-9B68-6E71-0D312D3E9DB5}" dt="2019-08-13T04:32:12.433" v="926" actId="14100"/>
          <ac:picMkLst>
            <pc:docMk/>
            <pc:sldMk cId="2883214519" sldId="291"/>
            <ac:picMk id="4" creationId="{91675C37-0A8F-4B94-AF28-672810804878}"/>
          </ac:picMkLst>
        </pc:picChg>
      </pc:sldChg>
      <pc:sldChg chg="addSp delSp modSp new del">
        <pc:chgData name="Milind Mahajan" userId="S::milind.mahajan@fractal.ai::faafbc83-0fdd-493f-a5cd-1c66b8c3ec19" providerId="AD" clId="Web-{EE2CD960-BB58-9B68-6E71-0D312D3E9DB5}" dt="2019-08-13T04:36:19.102" v="967"/>
        <pc:sldMkLst>
          <pc:docMk/>
          <pc:sldMk cId="675873109" sldId="292"/>
        </pc:sldMkLst>
        <pc:spChg chg="del">
          <ac:chgData name="Milind Mahajan" userId="S::milind.mahajan@fractal.ai::faafbc83-0fdd-493f-a5cd-1c66b8c3ec19" providerId="AD" clId="Web-{EE2CD960-BB58-9B68-6E71-0D312D3E9DB5}" dt="2019-08-13T04:34:44.535" v="960"/>
          <ac:spMkLst>
            <pc:docMk/>
            <pc:sldMk cId="675873109" sldId="292"/>
            <ac:spMk id="3" creationId="{AF1E1356-CD5B-40F5-8BD9-DF5498C8154E}"/>
          </ac:spMkLst>
        </pc:spChg>
        <pc:picChg chg="add mod ord">
          <ac:chgData name="Milind Mahajan" userId="S::milind.mahajan@fractal.ai::faafbc83-0fdd-493f-a5cd-1c66b8c3ec19" providerId="AD" clId="Web-{EE2CD960-BB58-9B68-6E71-0D312D3E9DB5}" dt="2019-08-13T04:34:52.332" v="963" actId="14100"/>
          <ac:picMkLst>
            <pc:docMk/>
            <pc:sldMk cId="675873109" sldId="292"/>
            <ac:picMk id="4" creationId="{CE43B4C6-CF2B-4D4D-874B-500601B73810}"/>
          </ac:picMkLst>
        </pc:picChg>
      </pc:sldChg>
      <pc:sldChg chg="addSp delSp modSp new mod setBg">
        <pc:chgData name="Milind Mahajan" userId="S::milind.mahajan@fractal.ai::faafbc83-0fdd-493f-a5cd-1c66b8c3ec19" providerId="AD" clId="Web-{EE2CD960-BB58-9B68-6E71-0D312D3E9DB5}" dt="2019-08-13T04:36:13.071" v="966"/>
        <pc:sldMkLst>
          <pc:docMk/>
          <pc:sldMk cId="835216789" sldId="293"/>
        </pc:sldMkLst>
        <pc:spChg chg="del">
          <ac:chgData name="Milind Mahajan" userId="S::milind.mahajan@fractal.ai::faafbc83-0fdd-493f-a5cd-1c66b8c3ec19" providerId="AD" clId="Web-{EE2CD960-BB58-9B68-6E71-0D312D3E9DB5}" dt="2019-08-13T04:36:13.071" v="966"/>
          <ac:spMkLst>
            <pc:docMk/>
            <pc:sldMk cId="835216789" sldId="293"/>
            <ac:spMk id="2" creationId="{ED4EDE23-1512-4B9C-B780-189C13A089FE}"/>
          </ac:spMkLst>
        </pc:spChg>
        <pc:spChg chg="del">
          <ac:chgData name="Milind Mahajan" userId="S::milind.mahajan@fractal.ai::faafbc83-0fdd-493f-a5cd-1c66b8c3ec19" providerId="AD" clId="Web-{EE2CD960-BB58-9B68-6E71-0D312D3E9DB5}" dt="2019-08-13T04:36:08.070" v="965"/>
          <ac:spMkLst>
            <pc:docMk/>
            <pc:sldMk cId="835216789" sldId="293"/>
            <ac:spMk id="3" creationId="{1E18591A-792B-4AF7-9678-1E09F3888D59}"/>
          </ac:spMkLst>
        </pc:spChg>
        <pc:picChg chg="add mod ord">
          <ac:chgData name="Milind Mahajan" userId="S::milind.mahajan@fractal.ai::faafbc83-0fdd-493f-a5cd-1c66b8c3ec19" providerId="AD" clId="Web-{EE2CD960-BB58-9B68-6E71-0D312D3E9DB5}" dt="2019-08-13T04:36:13.071" v="966"/>
          <ac:picMkLst>
            <pc:docMk/>
            <pc:sldMk cId="835216789" sldId="293"/>
            <ac:picMk id="4" creationId="{199CE494-AF66-41B3-9052-60E66C7A06DD}"/>
          </ac:picMkLst>
        </pc:picChg>
      </pc:sldChg>
      <pc:sldChg chg="addSp delSp modSp new mod setBg">
        <pc:chgData name="Milind Mahajan" userId="S::milind.mahajan@fractal.ai::faafbc83-0fdd-493f-a5cd-1c66b8c3ec19" providerId="AD" clId="Web-{EE2CD960-BB58-9B68-6E71-0D312D3E9DB5}" dt="2019-08-13T04:36:48.651" v="970"/>
        <pc:sldMkLst>
          <pc:docMk/>
          <pc:sldMk cId="3900848862" sldId="294"/>
        </pc:sldMkLst>
        <pc:spChg chg="del">
          <ac:chgData name="Milind Mahajan" userId="S::milind.mahajan@fractal.ai::faafbc83-0fdd-493f-a5cd-1c66b8c3ec19" providerId="AD" clId="Web-{EE2CD960-BB58-9B68-6E71-0D312D3E9DB5}" dt="2019-08-13T04:36:48.651" v="970"/>
          <ac:spMkLst>
            <pc:docMk/>
            <pc:sldMk cId="3900848862" sldId="294"/>
            <ac:spMk id="2" creationId="{D26B0DA9-A93F-4E11-80A4-5826BA4234D8}"/>
          </ac:spMkLst>
        </pc:spChg>
        <pc:spChg chg="del">
          <ac:chgData name="Milind Mahajan" userId="S::milind.mahajan@fractal.ai::faafbc83-0fdd-493f-a5cd-1c66b8c3ec19" providerId="AD" clId="Web-{EE2CD960-BB58-9B68-6E71-0D312D3E9DB5}" dt="2019-08-13T04:36:44.072" v="969"/>
          <ac:spMkLst>
            <pc:docMk/>
            <pc:sldMk cId="3900848862" sldId="294"/>
            <ac:spMk id="3" creationId="{A6820C86-8954-49E8-8DE6-02B0E2E26E13}"/>
          </ac:spMkLst>
        </pc:spChg>
        <pc:picChg chg="add mod ord">
          <ac:chgData name="Milind Mahajan" userId="S::milind.mahajan@fractal.ai::faafbc83-0fdd-493f-a5cd-1c66b8c3ec19" providerId="AD" clId="Web-{EE2CD960-BB58-9B68-6E71-0D312D3E9DB5}" dt="2019-08-13T04:36:48.651" v="970"/>
          <ac:picMkLst>
            <pc:docMk/>
            <pc:sldMk cId="3900848862" sldId="294"/>
            <ac:picMk id="4" creationId="{5C4CFD58-76FA-425E-9FDB-CC7371DA5191}"/>
          </ac:picMkLst>
        </pc:picChg>
      </pc:sldChg>
      <pc:sldChg chg="addSp delSp modSp new mod setBg">
        <pc:chgData name="Milind Mahajan" userId="S::milind.mahajan@fractal.ai::faafbc83-0fdd-493f-a5cd-1c66b8c3ec19" providerId="AD" clId="Web-{EE2CD960-BB58-9B68-6E71-0D312D3E9DB5}" dt="2019-08-13T04:38:17.796" v="973"/>
        <pc:sldMkLst>
          <pc:docMk/>
          <pc:sldMk cId="3802423199" sldId="295"/>
        </pc:sldMkLst>
        <pc:spChg chg="del">
          <ac:chgData name="Milind Mahajan" userId="S::milind.mahajan@fractal.ai::faafbc83-0fdd-493f-a5cd-1c66b8c3ec19" providerId="AD" clId="Web-{EE2CD960-BB58-9B68-6E71-0D312D3E9DB5}" dt="2019-08-13T04:38:17.796" v="973"/>
          <ac:spMkLst>
            <pc:docMk/>
            <pc:sldMk cId="3802423199" sldId="295"/>
            <ac:spMk id="2" creationId="{885DFDC7-24E3-4C73-92B8-DCE27670CFE9}"/>
          </ac:spMkLst>
        </pc:spChg>
        <pc:spChg chg="del">
          <ac:chgData name="Milind Mahajan" userId="S::milind.mahajan@fractal.ai::faafbc83-0fdd-493f-a5cd-1c66b8c3ec19" providerId="AD" clId="Web-{EE2CD960-BB58-9B68-6E71-0D312D3E9DB5}" dt="2019-08-13T04:38:12.624" v="972"/>
          <ac:spMkLst>
            <pc:docMk/>
            <pc:sldMk cId="3802423199" sldId="295"/>
            <ac:spMk id="3" creationId="{B16923D8-CAEB-4766-BC9A-CC1F29C45D70}"/>
          </ac:spMkLst>
        </pc:spChg>
        <pc:picChg chg="add mod ord">
          <ac:chgData name="Milind Mahajan" userId="S::milind.mahajan@fractal.ai::faafbc83-0fdd-493f-a5cd-1c66b8c3ec19" providerId="AD" clId="Web-{EE2CD960-BB58-9B68-6E71-0D312D3E9DB5}" dt="2019-08-13T04:38:17.796" v="973"/>
          <ac:picMkLst>
            <pc:docMk/>
            <pc:sldMk cId="3802423199" sldId="295"/>
            <ac:picMk id="4" creationId="{315D2103-348C-4038-954F-8932B5DA9FEB}"/>
          </ac:picMkLst>
        </pc:picChg>
      </pc:sldChg>
      <pc:sldChg chg="addSp delSp modSp new mod setBg">
        <pc:chgData name="Milind Mahajan" userId="S::milind.mahajan@fractal.ai::faafbc83-0fdd-493f-a5cd-1c66b8c3ec19" providerId="AD" clId="Web-{EE2CD960-BB58-9B68-6E71-0D312D3E9DB5}" dt="2019-08-13T04:39:32.987" v="977" actId="14100"/>
        <pc:sldMkLst>
          <pc:docMk/>
          <pc:sldMk cId="4067468013" sldId="296"/>
        </pc:sldMkLst>
        <pc:spChg chg="del">
          <ac:chgData name="Milind Mahajan" userId="S::milind.mahajan@fractal.ai::faafbc83-0fdd-493f-a5cd-1c66b8c3ec19" providerId="AD" clId="Web-{EE2CD960-BB58-9B68-6E71-0D312D3E9DB5}" dt="2019-08-13T04:39:01.861" v="976"/>
          <ac:spMkLst>
            <pc:docMk/>
            <pc:sldMk cId="4067468013" sldId="296"/>
            <ac:spMk id="2" creationId="{CD682ED2-0535-4EF5-B9E6-19F67C11B081}"/>
          </ac:spMkLst>
        </pc:spChg>
        <pc:spChg chg="del">
          <ac:chgData name="Milind Mahajan" userId="S::milind.mahajan@fractal.ai::faafbc83-0fdd-493f-a5cd-1c66b8c3ec19" providerId="AD" clId="Web-{EE2CD960-BB58-9B68-6E71-0D312D3E9DB5}" dt="2019-08-13T04:38:56.470" v="975"/>
          <ac:spMkLst>
            <pc:docMk/>
            <pc:sldMk cId="4067468013" sldId="296"/>
            <ac:spMk id="3" creationId="{1748C666-82E9-4480-806C-DC678B141398}"/>
          </ac:spMkLst>
        </pc:spChg>
        <pc:picChg chg="add mod ord">
          <ac:chgData name="Milind Mahajan" userId="S::milind.mahajan@fractal.ai::faafbc83-0fdd-493f-a5cd-1c66b8c3ec19" providerId="AD" clId="Web-{EE2CD960-BB58-9B68-6E71-0D312D3E9DB5}" dt="2019-08-13T04:39:32.987" v="977" actId="14100"/>
          <ac:picMkLst>
            <pc:docMk/>
            <pc:sldMk cId="4067468013" sldId="296"/>
            <ac:picMk id="4" creationId="{B4AEC2F4-5927-46E6-8206-0ABBB0763B58}"/>
          </ac:picMkLst>
        </pc:picChg>
      </pc:sldChg>
      <pc:sldChg chg="addSp delSp modSp new mod setBg">
        <pc:chgData name="Milind Mahajan" userId="S::milind.mahajan@fractal.ai::faafbc83-0fdd-493f-a5cd-1c66b8c3ec19" providerId="AD" clId="Web-{EE2CD960-BB58-9B68-6E71-0D312D3E9DB5}" dt="2019-08-13T04:58:13.545" v="1154" actId="20577"/>
        <pc:sldMkLst>
          <pc:docMk/>
          <pc:sldMk cId="428765233" sldId="297"/>
        </pc:sldMkLst>
        <pc:spChg chg="mod">
          <ac:chgData name="Milind Mahajan" userId="S::milind.mahajan@fractal.ai::faafbc83-0fdd-493f-a5cd-1c66b8c3ec19" providerId="AD" clId="Web-{EE2CD960-BB58-9B68-6E71-0D312D3E9DB5}" dt="2019-08-13T04:58:13.545" v="1154" actId="20577"/>
          <ac:spMkLst>
            <pc:docMk/>
            <pc:sldMk cId="428765233" sldId="297"/>
            <ac:spMk id="2" creationId="{EDC0E69A-6836-4E8A-9429-F4CB6382A9C4}"/>
          </ac:spMkLst>
        </pc:spChg>
        <pc:spChg chg="mod">
          <ac:chgData name="Milind Mahajan" userId="S::milind.mahajan@fractal.ai::faafbc83-0fdd-493f-a5cd-1c66b8c3ec19" providerId="AD" clId="Web-{EE2CD960-BB58-9B68-6E71-0D312D3E9DB5}" dt="2019-08-13T04:57:15.995" v="1148" actId="20577"/>
          <ac:spMkLst>
            <pc:docMk/>
            <pc:sldMk cId="428765233" sldId="297"/>
            <ac:spMk id="3" creationId="{2A7DC7A8-14A6-4D15-B4AA-D30A094F2824}"/>
          </ac:spMkLst>
        </pc:spChg>
        <pc:picChg chg="add del mod">
          <ac:chgData name="Milind Mahajan" userId="S::milind.mahajan@fractal.ai::faafbc83-0fdd-493f-a5cd-1c66b8c3ec19" providerId="AD" clId="Web-{EE2CD960-BB58-9B68-6E71-0D312D3E9DB5}" dt="2019-08-13T04:56:33.384" v="1140"/>
          <ac:picMkLst>
            <pc:docMk/>
            <pc:sldMk cId="428765233" sldId="297"/>
            <ac:picMk id="4" creationId="{6A60994D-0722-453A-9756-C70D0470F629}"/>
          </ac:picMkLst>
        </pc:picChg>
        <pc:picChg chg="add mod">
          <ac:chgData name="Milind Mahajan" userId="S::milind.mahajan@fractal.ai::faafbc83-0fdd-493f-a5cd-1c66b8c3ec19" providerId="AD" clId="Web-{EE2CD960-BB58-9B68-6E71-0D312D3E9DB5}" dt="2019-08-13T04:57:06.088" v="1147"/>
          <ac:picMkLst>
            <pc:docMk/>
            <pc:sldMk cId="428765233" sldId="297"/>
            <ac:picMk id="6" creationId="{94EF328E-A9B2-4375-9FA0-0C1270FE4399}"/>
          </ac:picMkLst>
        </pc:picChg>
      </pc:sldChg>
      <pc:sldChg chg="addSp delSp modSp new mod setBg">
        <pc:chgData name="Milind Mahajan" userId="S::milind.mahajan@fractal.ai::faafbc83-0fdd-493f-a5cd-1c66b8c3ec19" providerId="AD" clId="Web-{EE2CD960-BB58-9B68-6E71-0D312D3E9DB5}" dt="2019-08-13T04:58:54.422" v="1158"/>
        <pc:sldMkLst>
          <pc:docMk/>
          <pc:sldMk cId="1278805906" sldId="298"/>
        </pc:sldMkLst>
        <pc:spChg chg="del">
          <ac:chgData name="Milind Mahajan" userId="S::milind.mahajan@fractal.ai::faafbc83-0fdd-493f-a5cd-1c66b8c3ec19" providerId="AD" clId="Web-{EE2CD960-BB58-9B68-6E71-0D312D3E9DB5}" dt="2019-08-13T04:58:54.422" v="1158"/>
          <ac:spMkLst>
            <pc:docMk/>
            <pc:sldMk cId="1278805906" sldId="298"/>
            <ac:spMk id="2" creationId="{1D18FFDD-1385-4561-86F6-7E6F56D8BCC2}"/>
          </ac:spMkLst>
        </pc:spChg>
        <pc:spChg chg="del">
          <ac:chgData name="Milind Mahajan" userId="S::milind.mahajan@fractal.ai::faafbc83-0fdd-493f-a5cd-1c66b8c3ec19" providerId="AD" clId="Web-{EE2CD960-BB58-9B68-6E71-0D312D3E9DB5}" dt="2019-08-13T04:58:47.922" v="1157"/>
          <ac:spMkLst>
            <pc:docMk/>
            <pc:sldMk cId="1278805906" sldId="298"/>
            <ac:spMk id="3" creationId="{C32DD10F-58E0-4950-A656-6F876D9D3B59}"/>
          </ac:spMkLst>
        </pc:spChg>
        <pc:picChg chg="add mod ord">
          <ac:chgData name="Milind Mahajan" userId="S::milind.mahajan@fractal.ai::faafbc83-0fdd-493f-a5cd-1c66b8c3ec19" providerId="AD" clId="Web-{EE2CD960-BB58-9B68-6E71-0D312D3E9DB5}" dt="2019-08-13T04:58:54.422" v="1158"/>
          <ac:picMkLst>
            <pc:docMk/>
            <pc:sldMk cId="1278805906" sldId="298"/>
            <ac:picMk id="4" creationId="{00DBD0A0-0B8C-44C4-89EB-C9F3C5AB7572}"/>
          </ac:picMkLst>
        </pc:picChg>
      </pc:sldChg>
      <pc:sldChg chg="addSp delSp modSp new mod setBg">
        <pc:chgData name="Milind Mahajan" userId="S::milind.mahajan@fractal.ai::faafbc83-0fdd-493f-a5cd-1c66b8c3ec19" providerId="AD" clId="Web-{EE2CD960-BB58-9B68-6E71-0D312D3E9DB5}" dt="2019-08-13T05:47:20.113" v="1166"/>
        <pc:sldMkLst>
          <pc:docMk/>
          <pc:sldMk cId="3428591914" sldId="299"/>
        </pc:sldMkLst>
        <pc:spChg chg="add del">
          <ac:chgData name="Milind Mahajan" userId="S::milind.mahajan@fractal.ai::faafbc83-0fdd-493f-a5cd-1c66b8c3ec19" providerId="AD" clId="Web-{EE2CD960-BB58-9B68-6E71-0D312D3E9DB5}" dt="2019-08-13T05:47:20.113" v="1166"/>
          <ac:spMkLst>
            <pc:docMk/>
            <pc:sldMk cId="3428591914" sldId="299"/>
            <ac:spMk id="2" creationId="{3BF98B26-70BD-4481-B705-E7E25BD9CB05}"/>
          </ac:spMkLst>
        </pc:spChg>
        <pc:spChg chg="del">
          <ac:chgData name="Milind Mahajan" userId="S::milind.mahajan@fractal.ai::faafbc83-0fdd-493f-a5cd-1c66b8c3ec19" providerId="AD" clId="Web-{EE2CD960-BB58-9B68-6E71-0D312D3E9DB5}" dt="2019-08-13T05:47:16.973" v="1163"/>
          <ac:spMkLst>
            <pc:docMk/>
            <pc:sldMk cId="3428591914" sldId="299"/>
            <ac:spMk id="3" creationId="{47C294FF-1DEC-40C2-9FE5-945AB3DBE667}"/>
          </ac:spMkLst>
        </pc:spChg>
        <pc:spChg chg="add del">
          <ac:chgData name="Milind Mahajan" userId="S::milind.mahajan@fractal.ai::faafbc83-0fdd-493f-a5cd-1c66b8c3ec19" providerId="AD" clId="Web-{EE2CD960-BB58-9B68-6E71-0D312D3E9DB5}" dt="2019-08-13T05:47:20.113" v="1165"/>
          <ac:spMkLst>
            <pc:docMk/>
            <pc:sldMk cId="3428591914" sldId="299"/>
            <ac:spMk id="9" creationId="{B9FF99BD-075F-4761-A995-6FC574BD25EA}"/>
          </ac:spMkLst>
        </pc:spChg>
        <pc:spChg chg="add del">
          <ac:chgData name="Milind Mahajan" userId="S::milind.mahajan@fractal.ai::faafbc83-0fdd-493f-a5cd-1c66b8c3ec19" providerId="AD" clId="Web-{EE2CD960-BB58-9B68-6E71-0D312D3E9DB5}" dt="2019-08-13T05:47:20.113" v="1165"/>
          <ac:spMkLst>
            <pc:docMk/>
            <pc:sldMk cId="3428591914" sldId="299"/>
            <ac:spMk id="11" creationId="{A7B21A54-9BA3-4EA9-B460-5A829ADD9051}"/>
          </ac:spMkLst>
        </pc:spChg>
        <pc:spChg chg="add del">
          <ac:chgData name="Milind Mahajan" userId="S::milind.mahajan@fractal.ai::faafbc83-0fdd-493f-a5cd-1c66b8c3ec19" providerId="AD" clId="Web-{EE2CD960-BB58-9B68-6E71-0D312D3E9DB5}" dt="2019-08-13T05:47:20.113" v="1165"/>
          <ac:spMkLst>
            <pc:docMk/>
            <pc:sldMk cId="3428591914" sldId="299"/>
            <ac:spMk id="13" creationId="{6FA8F714-B9D8-488A-8CCA-E9948FF913A9}"/>
          </ac:spMkLst>
        </pc:spChg>
        <pc:picChg chg="add mod ord">
          <ac:chgData name="Milind Mahajan" userId="S::milind.mahajan@fractal.ai::faafbc83-0fdd-493f-a5cd-1c66b8c3ec19" providerId="AD" clId="Web-{EE2CD960-BB58-9B68-6E71-0D312D3E9DB5}" dt="2019-08-13T05:47:20.113" v="1166"/>
          <ac:picMkLst>
            <pc:docMk/>
            <pc:sldMk cId="3428591914" sldId="299"/>
            <ac:picMk id="4" creationId="{727F1489-8DB3-4659-B769-28F4E0BD70C9}"/>
          </ac:picMkLst>
        </pc:picChg>
      </pc:sldChg>
      <pc:sldChg chg="addSp delSp modSp new mod setBg">
        <pc:chgData name="Milind Mahajan" userId="S::milind.mahajan@fractal.ai::faafbc83-0fdd-493f-a5cd-1c66b8c3ec19" providerId="AD" clId="Web-{EE2CD960-BB58-9B68-6E71-0D312D3E9DB5}" dt="2019-08-13T05:47:58.035" v="1169"/>
        <pc:sldMkLst>
          <pc:docMk/>
          <pc:sldMk cId="347599597" sldId="300"/>
        </pc:sldMkLst>
        <pc:spChg chg="del">
          <ac:chgData name="Milind Mahajan" userId="S::milind.mahajan@fractal.ai::faafbc83-0fdd-493f-a5cd-1c66b8c3ec19" providerId="AD" clId="Web-{EE2CD960-BB58-9B68-6E71-0D312D3E9DB5}" dt="2019-08-13T05:47:58.035" v="1169"/>
          <ac:spMkLst>
            <pc:docMk/>
            <pc:sldMk cId="347599597" sldId="300"/>
            <ac:spMk id="2" creationId="{89447C92-DD7D-4835-9043-21074EB34446}"/>
          </ac:spMkLst>
        </pc:spChg>
        <pc:spChg chg="del">
          <ac:chgData name="Milind Mahajan" userId="S::milind.mahajan@fractal.ai::faafbc83-0fdd-493f-a5cd-1c66b8c3ec19" providerId="AD" clId="Web-{EE2CD960-BB58-9B68-6E71-0D312D3E9DB5}" dt="2019-08-13T05:47:52.973" v="1168"/>
          <ac:spMkLst>
            <pc:docMk/>
            <pc:sldMk cId="347599597" sldId="300"/>
            <ac:spMk id="3" creationId="{BBE8B653-599A-4D67-BEC2-20BD988B1B67}"/>
          </ac:spMkLst>
        </pc:spChg>
        <pc:picChg chg="add mod ord">
          <ac:chgData name="Milind Mahajan" userId="S::milind.mahajan@fractal.ai::faafbc83-0fdd-493f-a5cd-1c66b8c3ec19" providerId="AD" clId="Web-{EE2CD960-BB58-9B68-6E71-0D312D3E9DB5}" dt="2019-08-13T05:47:58.035" v="1169"/>
          <ac:picMkLst>
            <pc:docMk/>
            <pc:sldMk cId="347599597" sldId="300"/>
            <ac:picMk id="4" creationId="{2C0B4D69-32DA-4273-9993-C5E382982E64}"/>
          </ac:picMkLst>
        </pc:picChg>
      </pc:sldChg>
      <pc:sldChg chg="addSp delSp modSp new mod setBg">
        <pc:chgData name="Milind Mahajan" userId="S::milind.mahajan@fractal.ai::faafbc83-0fdd-493f-a5cd-1c66b8c3ec19" providerId="AD" clId="Web-{EE2CD960-BB58-9B68-6E71-0D312D3E9DB5}" dt="2019-08-13T05:51:11.222" v="1175"/>
        <pc:sldMkLst>
          <pc:docMk/>
          <pc:sldMk cId="1122637536" sldId="301"/>
        </pc:sldMkLst>
        <pc:spChg chg="del">
          <ac:chgData name="Milind Mahajan" userId="S::milind.mahajan@fractal.ai::faafbc83-0fdd-493f-a5cd-1c66b8c3ec19" providerId="AD" clId="Web-{EE2CD960-BB58-9B68-6E71-0D312D3E9DB5}" dt="2019-08-13T05:51:11.222" v="1175"/>
          <ac:spMkLst>
            <pc:docMk/>
            <pc:sldMk cId="1122637536" sldId="301"/>
            <ac:spMk id="2" creationId="{A88DD7A8-0C71-4746-BDAA-B08D07017AD7}"/>
          </ac:spMkLst>
        </pc:spChg>
        <pc:spChg chg="del">
          <ac:chgData name="Milind Mahajan" userId="S::milind.mahajan@fractal.ai::faafbc83-0fdd-493f-a5cd-1c66b8c3ec19" providerId="AD" clId="Web-{EE2CD960-BB58-9B68-6E71-0D312D3E9DB5}" dt="2019-08-13T05:51:08.159" v="1174"/>
          <ac:spMkLst>
            <pc:docMk/>
            <pc:sldMk cId="1122637536" sldId="301"/>
            <ac:spMk id="3" creationId="{D20AFB11-7E17-4407-B29A-CC8483690006}"/>
          </ac:spMkLst>
        </pc:spChg>
        <pc:picChg chg="add mod ord">
          <ac:chgData name="Milind Mahajan" userId="S::milind.mahajan@fractal.ai::faafbc83-0fdd-493f-a5cd-1c66b8c3ec19" providerId="AD" clId="Web-{EE2CD960-BB58-9B68-6E71-0D312D3E9DB5}" dt="2019-08-13T05:51:11.222" v="1175"/>
          <ac:picMkLst>
            <pc:docMk/>
            <pc:sldMk cId="1122637536" sldId="301"/>
            <ac:picMk id="4" creationId="{3202DEC0-EA3E-431D-88C9-257547A9FDFF}"/>
          </ac:picMkLst>
        </pc:picChg>
      </pc:sldChg>
      <pc:sldChg chg="addSp delSp modSp add mod replId setBg">
        <pc:chgData name="Milind Mahajan" userId="S::milind.mahajan@fractal.ai::faafbc83-0fdd-493f-a5cd-1c66b8c3ec19" providerId="AD" clId="Web-{EE2CD960-BB58-9B68-6E71-0D312D3E9DB5}" dt="2019-08-13T05:53:50.112" v="1188" actId="1076"/>
        <pc:sldMkLst>
          <pc:docMk/>
          <pc:sldMk cId="1112743156" sldId="302"/>
        </pc:sldMkLst>
        <pc:spChg chg="del">
          <ac:chgData name="Milind Mahajan" userId="S::milind.mahajan@fractal.ai::faafbc83-0fdd-493f-a5cd-1c66b8c3ec19" providerId="AD" clId="Web-{EE2CD960-BB58-9B68-6E71-0D312D3E9DB5}" dt="2019-08-13T05:51:54.753" v="1178"/>
          <ac:spMkLst>
            <pc:docMk/>
            <pc:sldMk cId="1112743156" sldId="302"/>
            <ac:spMk id="2" creationId="{A88DD7A8-0C71-4746-BDAA-B08D07017AD7}"/>
          </ac:spMkLst>
        </pc:spChg>
        <pc:spChg chg="del">
          <ac:chgData name="Milind Mahajan" userId="S::milind.mahajan@fractal.ai::faafbc83-0fdd-493f-a5cd-1c66b8c3ec19" providerId="AD" clId="Web-{EE2CD960-BB58-9B68-6E71-0D312D3E9DB5}" dt="2019-08-13T05:51:51.065" v="1177"/>
          <ac:spMkLst>
            <pc:docMk/>
            <pc:sldMk cId="1112743156" sldId="302"/>
            <ac:spMk id="3" creationId="{D20AFB11-7E17-4407-B29A-CC8483690006}"/>
          </ac:spMkLst>
        </pc:spChg>
        <pc:spChg chg="add mod">
          <ac:chgData name="Milind Mahajan" userId="S::milind.mahajan@fractal.ai::faafbc83-0fdd-493f-a5cd-1c66b8c3ec19" providerId="AD" clId="Web-{EE2CD960-BB58-9B68-6E71-0D312D3E9DB5}" dt="2019-08-13T05:53:50.112" v="1188" actId="1076"/>
          <ac:spMkLst>
            <pc:docMk/>
            <pc:sldMk cId="1112743156" sldId="302"/>
            <ac:spMk id="7" creationId="{4915E3B1-3839-4829-BFAB-16CE93348B50}"/>
          </ac:spMkLst>
        </pc:spChg>
        <pc:picChg chg="add mod ord">
          <ac:chgData name="Milind Mahajan" userId="S::milind.mahajan@fractal.ai::faafbc83-0fdd-493f-a5cd-1c66b8c3ec19" providerId="AD" clId="Web-{EE2CD960-BB58-9B68-6E71-0D312D3E9DB5}" dt="2019-08-13T05:53:40.221" v="1186"/>
          <ac:picMkLst>
            <pc:docMk/>
            <pc:sldMk cId="1112743156" sldId="302"/>
            <ac:picMk id="4" creationId="{8D2579F0-0993-40E5-8CE2-1F3AB3D8CC6D}"/>
          </ac:picMkLst>
        </pc:picChg>
      </pc:sldChg>
      <pc:sldChg chg="addSp delSp modSp add mod replId setBg">
        <pc:chgData name="Milind Mahajan" userId="S::milind.mahajan@fractal.ai::faafbc83-0fdd-493f-a5cd-1c66b8c3ec19" providerId="AD" clId="Web-{EE2CD960-BB58-9B68-6E71-0D312D3E9DB5}" dt="2019-08-13T05:53:54.893" v="1190" actId="1076"/>
        <pc:sldMkLst>
          <pc:docMk/>
          <pc:sldMk cId="2480865666" sldId="303"/>
        </pc:sldMkLst>
        <pc:spChg chg="del">
          <ac:chgData name="Milind Mahajan" userId="S::milind.mahajan@fractal.ai::faafbc83-0fdd-493f-a5cd-1c66b8c3ec19" providerId="AD" clId="Web-{EE2CD960-BB58-9B68-6E71-0D312D3E9DB5}" dt="2019-08-13T05:52:23.706" v="1180"/>
          <ac:spMkLst>
            <pc:docMk/>
            <pc:sldMk cId="2480865666" sldId="303"/>
            <ac:spMk id="2" creationId="{A88DD7A8-0C71-4746-BDAA-B08D07017AD7}"/>
          </ac:spMkLst>
        </pc:spChg>
        <pc:spChg chg="del">
          <ac:chgData name="Milind Mahajan" userId="S::milind.mahajan@fractal.ai::faafbc83-0fdd-493f-a5cd-1c66b8c3ec19" providerId="AD" clId="Web-{EE2CD960-BB58-9B68-6E71-0D312D3E9DB5}" dt="2019-08-13T05:52:20.690" v="1179"/>
          <ac:spMkLst>
            <pc:docMk/>
            <pc:sldMk cId="2480865666" sldId="303"/>
            <ac:spMk id="3" creationId="{D20AFB11-7E17-4407-B29A-CC8483690006}"/>
          </ac:spMkLst>
        </pc:spChg>
        <pc:spChg chg="add mod">
          <ac:chgData name="Milind Mahajan" userId="S::milind.mahajan@fractal.ai::faafbc83-0fdd-493f-a5cd-1c66b8c3ec19" providerId="AD" clId="Web-{EE2CD960-BB58-9B68-6E71-0D312D3E9DB5}" dt="2019-08-13T05:53:54.893" v="1190" actId="1076"/>
          <ac:spMkLst>
            <pc:docMk/>
            <pc:sldMk cId="2480865666" sldId="303"/>
            <ac:spMk id="7" creationId="{3E00BD1E-1A47-46F7-9ACA-960B00008314}"/>
          </ac:spMkLst>
        </pc:spChg>
        <pc:picChg chg="add mod ord">
          <ac:chgData name="Milind Mahajan" userId="S::milind.mahajan@fractal.ai::faafbc83-0fdd-493f-a5cd-1c66b8c3ec19" providerId="AD" clId="Web-{EE2CD960-BB58-9B68-6E71-0D312D3E9DB5}" dt="2019-08-13T05:52:23.706" v="1180"/>
          <ac:picMkLst>
            <pc:docMk/>
            <pc:sldMk cId="2480865666" sldId="303"/>
            <ac:picMk id="4" creationId="{CC20C8AD-BCA6-418E-B04D-E82DB3AB5172}"/>
          </ac:picMkLst>
        </pc:picChg>
      </pc:sldChg>
      <pc:sldChg chg="addSp delSp modSp add mod replId setBg setClrOvrMap">
        <pc:chgData name="Milind Mahajan" userId="S::milind.mahajan@fractal.ai::faafbc83-0fdd-493f-a5cd-1c66b8c3ec19" providerId="AD" clId="Web-{EE2CD960-BB58-9B68-6E71-0D312D3E9DB5}" dt="2019-08-13T05:54:01.643" v="1193"/>
        <pc:sldMkLst>
          <pc:docMk/>
          <pc:sldMk cId="1478200311" sldId="304"/>
        </pc:sldMkLst>
        <pc:spChg chg="del">
          <ac:chgData name="Milind Mahajan" userId="S::milind.mahajan@fractal.ai::faafbc83-0fdd-493f-a5cd-1c66b8c3ec19" providerId="AD" clId="Web-{EE2CD960-BB58-9B68-6E71-0D312D3E9DB5}" dt="2019-08-13T05:52:44.925" v="1182"/>
          <ac:spMkLst>
            <pc:docMk/>
            <pc:sldMk cId="1478200311" sldId="304"/>
            <ac:spMk id="2" creationId="{A88DD7A8-0C71-4746-BDAA-B08D07017AD7}"/>
          </ac:spMkLst>
        </pc:spChg>
        <pc:spChg chg="del">
          <ac:chgData name="Milind Mahajan" userId="S::milind.mahajan@fractal.ai::faafbc83-0fdd-493f-a5cd-1c66b8c3ec19" providerId="AD" clId="Web-{EE2CD960-BB58-9B68-6E71-0D312D3E9DB5}" dt="2019-08-13T05:52:41.893" v="1181"/>
          <ac:spMkLst>
            <pc:docMk/>
            <pc:sldMk cId="1478200311" sldId="304"/>
            <ac:spMk id="3" creationId="{D20AFB11-7E17-4407-B29A-CC8483690006}"/>
          </ac:spMkLst>
        </pc:spChg>
        <pc:spChg chg="add mod">
          <ac:chgData name="Milind Mahajan" userId="S::milind.mahajan@fractal.ai::faafbc83-0fdd-493f-a5cd-1c66b8c3ec19" providerId="AD" clId="Web-{EE2CD960-BB58-9B68-6E71-0D312D3E9DB5}" dt="2019-08-13T05:54:01.643" v="1193"/>
          <ac:spMkLst>
            <pc:docMk/>
            <pc:sldMk cId="1478200311" sldId="304"/>
            <ac:spMk id="7" creationId="{AFDE5432-3955-4738-B783-C4AED422B2E5}"/>
          </ac:spMkLst>
        </pc:spChg>
        <pc:spChg chg="add del">
          <ac:chgData name="Milind Mahajan" userId="S::milind.mahajan@fractal.ai::faafbc83-0fdd-493f-a5cd-1c66b8c3ec19" providerId="AD" clId="Web-{EE2CD960-BB58-9B68-6E71-0D312D3E9DB5}" dt="2019-08-13T05:54:01.643" v="1193"/>
          <ac:spMkLst>
            <pc:docMk/>
            <pc:sldMk cId="1478200311" sldId="304"/>
            <ac:spMk id="12" creationId="{867D4867-5BA7-4462-B2F6-A23F4A622AA7}"/>
          </ac:spMkLst>
        </pc:spChg>
        <pc:picChg chg="add mod ord">
          <ac:chgData name="Milind Mahajan" userId="S::milind.mahajan@fractal.ai::faafbc83-0fdd-493f-a5cd-1c66b8c3ec19" providerId="AD" clId="Web-{EE2CD960-BB58-9B68-6E71-0D312D3E9DB5}" dt="2019-08-13T05:54:01.643" v="1193"/>
          <ac:picMkLst>
            <pc:docMk/>
            <pc:sldMk cId="1478200311" sldId="304"/>
            <ac:picMk id="4" creationId="{4F192B76-67C3-4131-A05E-07D1AE7CB8A0}"/>
          </ac:picMkLst>
        </pc:picChg>
      </pc:sldChg>
      <pc:sldChg chg="addSp delSp modSp new mod setBg">
        <pc:chgData name="Milind Mahajan" userId="S::milind.mahajan@fractal.ai::faafbc83-0fdd-493f-a5cd-1c66b8c3ec19" providerId="AD" clId="Web-{EE2CD960-BB58-9B68-6E71-0D312D3E9DB5}" dt="2019-08-13T05:54:11.081" v="1195" actId="1076"/>
        <pc:sldMkLst>
          <pc:docMk/>
          <pc:sldMk cId="2705098534" sldId="305"/>
        </pc:sldMkLst>
        <pc:spChg chg="del">
          <ac:chgData name="Milind Mahajan" userId="S::milind.mahajan@fractal.ai::faafbc83-0fdd-493f-a5cd-1c66b8c3ec19" providerId="AD" clId="Web-{EE2CD960-BB58-9B68-6E71-0D312D3E9DB5}" dt="2019-08-13T05:53:14.378" v="1185"/>
          <ac:spMkLst>
            <pc:docMk/>
            <pc:sldMk cId="2705098534" sldId="305"/>
            <ac:spMk id="2" creationId="{A475DC82-8449-4E7C-B23A-BBD8B7C8C86D}"/>
          </ac:spMkLst>
        </pc:spChg>
        <pc:spChg chg="del">
          <ac:chgData name="Milind Mahajan" userId="S::milind.mahajan@fractal.ai::faafbc83-0fdd-493f-a5cd-1c66b8c3ec19" providerId="AD" clId="Web-{EE2CD960-BB58-9B68-6E71-0D312D3E9DB5}" dt="2019-08-13T05:53:11.221" v="1184"/>
          <ac:spMkLst>
            <pc:docMk/>
            <pc:sldMk cId="2705098534" sldId="305"/>
            <ac:spMk id="3" creationId="{D760107A-4BC8-433E-A74E-97AE27DC1AB1}"/>
          </ac:spMkLst>
        </pc:spChg>
        <pc:spChg chg="add mod">
          <ac:chgData name="Milind Mahajan" userId="S::milind.mahajan@fractal.ai::faafbc83-0fdd-493f-a5cd-1c66b8c3ec19" providerId="AD" clId="Web-{EE2CD960-BB58-9B68-6E71-0D312D3E9DB5}" dt="2019-08-13T05:54:11.081" v="1195" actId="1076"/>
          <ac:spMkLst>
            <pc:docMk/>
            <pc:sldMk cId="2705098534" sldId="305"/>
            <ac:spMk id="7" creationId="{8ACBEF4F-F4E3-477B-A2D6-88F035EEA176}"/>
          </ac:spMkLst>
        </pc:spChg>
        <pc:picChg chg="add mod ord">
          <ac:chgData name="Milind Mahajan" userId="S::milind.mahajan@fractal.ai::faafbc83-0fdd-493f-a5cd-1c66b8c3ec19" providerId="AD" clId="Web-{EE2CD960-BB58-9B68-6E71-0D312D3E9DB5}" dt="2019-08-13T05:53:14.378" v="1185"/>
          <ac:picMkLst>
            <pc:docMk/>
            <pc:sldMk cId="2705098534" sldId="305"/>
            <ac:picMk id="4" creationId="{1546F483-5274-4AA6-8EAA-8266513C1528}"/>
          </ac:picMkLst>
        </pc:picChg>
      </pc:sldChg>
      <pc:sldChg chg="addSp delSp modSp new mod setBg">
        <pc:chgData name="Milind Mahajan" userId="S::milind.mahajan@fractal.ai::faafbc83-0fdd-493f-a5cd-1c66b8c3ec19" providerId="AD" clId="Web-{EE2CD960-BB58-9B68-6E71-0D312D3E9DB5}" dt="2019-08-13T05:54:55.611" v="1198"/>
        <pc:sldMkLst>
          <pc:docMk/>
          <pc:sldMk cId="479836602" sldId="306"/>
        </pc:sldMkLst>
        <pc:spChg chg="del">
          <ac:chgData name="Milind Mahajan" userId="S::milind.mahajan@fractal.ai::faafbc83-0fdd-493f-a5cd-1c66b8c3ec19" providerId="AD" clId="Web-{EE2CD960-BB58-9B68-6E71-0D312D3E9DB5}" dt="2019-08-13T05:54:55.611" v="1198"/>
          <ac:spMkLst>
            <pc:docMk/>
            <pc:sldMk cId="479836602" sldId="306"/>
            <ac:spMk id="2" creationId="{D4A86A8B-7263-4F93-91C7-2940A13BC69A}"/>
          </ac:spMkLst>
        </pc:spChg>
        <pc:spChg chg="del">
          <ac:chgData name="Milind Mahajan" userId="S::milind.mahajan@fractal.ai::faafbc83-0fdd-493f-a5cd-1c66b8c3ec19" providerId="AD" clId="Web-{EE2CD960-BB58-9B68-6E71-0D312D3E9DB5}" dt="2019-08-13T05:54:52.971" v="1197"/>
          <ac:spMkLst>
            <pc:docMk/>
            <pc:sldMk cId="479836602" sldId="306"/>
            <ac:spMk id="3" creationId="{EB1B14BA-CE8D-4447-84EF-3DF982A46620}"/>
          </ac:spMkLst>
        </pc:spChg>
        <pc:picChg chg="add mod ord">
          <ac:chgData name="Milind Mahajan" userId="S::milind.mahajan@fractal.ai::faafbc83-0fdd-493f-a5cd-1c66b8c3ec19" providerId="AD" clId="Web-{EE2CD960-BB58-9B68-6E71-0D312D3E9DB5}" dt="2019-08-13T05:54:55.611" v="1198"/>
          <ac:picMkLst>
            <pc:docMk/>
            <pc:sldMk cId="479836602" sldId="306"/>
            <ac:picMk id="4" creationId="{3E8B1FC3-1870-4DEB-B9AD-0162BE2C3008}"/>
          </ac:picMkLst>
        </pc:picChg>
      </pc:sldChg>
      <pc:sldChg chg="modSp new ord">
        <pc:chgData name="Milind Mahajan" userId="S::milind.mahajan@fractal.ai::faafbc83-0fdd-493f-a5cd-1c66b8c3ec19" providerId="AD" clId="Web-{EE2CD960-BB58-9B68-6E71-0D312D3E9DB5}" dt="2019-08-13T06:05:58.296" v="1288" actId="20577"/>
        <pc:sldMkLst>
          <pc:docMk/>
          <pc:sldMk cId="3098646743" sldId="307"/>
        </pc:sldMkLst>
        <pc:spChg chg="mod">
          <ac:chgData name="Milind Mahajan" userId="S::milind.mahajan@fractal.ai::faafbc83-0fdd-493f-a5cd-1c66b8c3ec19" providerId="AD" clId="Web-{EE2CD960-BB58-9B68-6E71-0D312D3E9DB5}" dt="2019-08-13T06:05:04.937" v="1275" actId="20577"/>
          <ac:spMkLst>
            <pc:docMk/>
            <pc:sldMk cId="3098646743" sldId="307"/>
            <ac:spMk id="2" creationId="{E2FE2B92-CA19-4564-B8DB-8FC4F9D253B5}"/>
          </ac:spMkLst>
        </pc:spChg>
        <pc:spChg chg="mod">
          <ac:chgData name="Milind Mahajan" userId="S::milind.mahajan@fractal.ai::faafbc83-0fdd-493f-a5cd-1c66b8c3ec19" providerId="AD" clId="Web-{EE2CD960-BB58-9B68-6E71-0D312D3E9DB5}" dt="2019-08-13T06:05:58.296" v="1288" actId="20577"/>
          <ac:spMkLst>
            <pc:docMk/>
            <pc:sldMk cId="3098646743" sldId="307"/>
            <ac:spMk id="3" creationId="{A5F53E31-5887-4B0D-9D92-0925BB4F6041}"/>
          </ac:spMkLst>
        </pc:spChg>
      </pc:sldChg>
      <pc:sldChg chg="modSp new">
        <pc:chgData name="Milind Mahajan" userId="S::milind.mahajan@fractal.ai::faafbc83-0fdd-493f-a5cd-1c66b8c3ec19" providerId="AD" clId="Web-{EE2CD960-BB58-9B68-6E71-0D312D3E9DB5}" dt="2019-08-13T06:07:04.812" v="1320" actId="20577"/>
        <pc:sldMkLst>
          <pc:docMk/>
          <pc:sldMk cId="927842453" sldId="308"/>
        </pc:sldMkLst>
        <pc:spChg chg="mod">
          <ac:chgData name="Milind Mahajan" userId="S::milind.mahajan@fractal.ai::faafbc83-0fdd-493f-a5cd-1c66b8c3ec19" providerId="AD" clId="Web-{EE2CD960-BB58-9B68-6E71-0D312D3E9DB5}" dt="2019-08-13T06:06:30.296" v="1305" actId="20577"/>
          <ac:spMkLst>
            <pc:docMk/>
            <pc:sldMk cId="927842453" sldId="308"/>
            <ac:spMk id="2" creationId="{1ADF8260-7583-48B7-A55D-854821ED81DC}"/>
          </ac:spMkLst>
        </pc:spChg>
        <pc:spChg chg="mod">
          <ac:chgData name="Milind Mahajan" userId="S::milind.mahajan@fractal.ai::faafbc83-0fdd-493f-a5cd-1c66b8c3ec19" providerId="AD" clId="Web-{EE2CD960-BB58-9B68-6E71-0D312D3E9DB5}" dt="2019-08-13T06:07:04.812" v="1320" actId="20577"/>
          <ac:spMkLst>
            <pc:docMk/>
            <pc:sldMk cId="927842453" sldId="308"/>
            <ac:spMk id="3" creationId="{D193F3F6-B5D4-4E4C-B69B-35FBA4313F45}"/>
          </ac:spMkLst>
        </pc:spChg>
      </pc:sldChg>
      <pc:sldChg chg="addSp delSp modSp new mod setBg">
        <pc:chgData name="Milind Mahajan" userId="S::milind.mahajan@fractal.ai::faafbc83-0fdd-493f-a5cd-1c66b8c3ec19" providerId="AD" clId="Web-{EE2CD960-BB58-9B68-6E71-0D312D3E9DB5}" dt="2019-08-13T06:10:20.811" v="1355" actId="1076"/>
        <pc:sldMkLst>
          <pc:docMk/>
          <pc:sldMk cId="3774937342" sldId="309"/>
        </pc:sldMkLst>
        <pc:spChg chg="add del">
          <ac:chgData name="Milind Mahajan" userId="S::milind.mahajan@fractal.ai::faafbc83-0fdd-493f-a5cd-1c66b8c3ec19" providerId="AD" clId="Web-{EE2CD960-BB58-9B68-6E71-0D312D3E9DB5}" dt="2019-08-13T06:09:28.608" v="1341"/>
          <ac:spMkLst>
            <pc:docMk/>
            <pc:sldMk cId="3774937342" sldId="309"/>
            <ac:spMk id="2" creationId="{61F81DF3-4B3C-4172-AFF3-9AD30A9946A5}"/>
          </ac:spMkLst>
        </pc:spChg>
        <pc:spChg chg="del">
          <ac:chgData name="Milind Mahajan" userId="S::milind.mahajan@fractal.ai::faafbc83-0fdd-493f-a5cd-1c66b8c3ec19" providerId="AD" clId="Web-{EE2CD960-BB58-9B68-6E71-0D312D3E9DB5}" dt="2019-08-13T06:07:46.905" v="1324"/>
          <ac:spMkLst>
            <pc:docMk/>
            <pc:sldMk cId="3774937342" sldId="309"/>
            <ac:spMk id="3" creationId="{01BDE5B1-8362-4340-9908-70094CBD6408}"/>
          </ac:spMkLst>
        </pc:spChg>
        <pc:spChg chg="add del mod">
          <ac:chgData name="Milind Mahajan" userId="S::milind.mahajan@fractal.ai::faafbc83-0fdd-493f-a5cd-1c66b8c3ec19" providerId="AD" clId="Web-{EE2CD960-BB58-9B68-6E71-0D312D3E9DB5}" dt="2019-08-13T06:08:15.936" v="1326"/>
          <ac:spMkLst>
            <pc:docMk/>
            <pc:sldMk cId="3774937342" sldId="309"/>
            <ac:spMk id="7" creationId="{B9DC5193-BDA8-4C1F-9AB2-C9C1E3D75E8F}"/>
          </ac:spMkLst>
        </pc:spChg>
        <pc:spChg chg="add del mod">
          <ac:chgData name="Milind Mahajan" userId="S::milind.mahajan@fractal.ai::faafbc83-0fdd-493f-a5cd-1c66b8c3ec19" providerId="AD" clId="Web-{EE2CD960-BB58-9B68-6E71-0D312D3E9DB5}" dt="2019-08-13T06:09:17.561" v="1340"/>
          <ac:spMkLst>
            <pc:docMk/>
            <pc:sldMk cId="3774937342" sldId="309"/>
            <ac:spMk id="11" creationId="{32FC0C09-5B1B-4AF8-86D8-14E61A5BF0F2}"/>
          </ac:spMkLst>
        </pc:spChg>
        <pc:spChg chg="add mod">
          <ac:chgData name="Milind Mahajan" userId="S::milind.mahajan@fractal.ai::faafbc83-0fdd-493f-a5cd-1c66b8c3ec19" providerId="AD" clId="Web-{EE2CD960-BB58-9B68-6E71-0D312D3E9DB5}" dt="2019-08-13T06:10:20.811" v="1355" actId="1076"/>
          <ac:spMkLst>
            <pc:docMk/>
            <pc:sldMk cId="3774937342" sldId="309"/>
            <ac:spMk id="14" creationId="{84DEF97C-62C5-470D-B6BE-D2694A3468D2}"/>
          </ac:spMkLst>
        </pc:spChg>
        <pc:picChg chg="add del mod ord">
          <ac:chgData name="Milind Mahajan" userId="S::milind.mahajan@fractal.ai::faafbc83-0fdd-493f-a5cd-1c66b8c3ec19" providerId="AD" clId="Web-{EE2CD960-BB58-9B68-6E71-0D312D3E9DB5}" dt="2019-08-13T06:08:12.249" v="1325"/>
          <ac:picMkLst>
            <pc:docMk/>
            <pc:sldMk cId="3774937342" sldId="309"/>
            <ac:picMk id="4" creationId="{087F0CC6-CC40-4F7C-A5D6-3311057155A4}"/>
          </ac:picMkLst>
        </pc:picChg>
        <pc:picChg chg="add del mod ord">
          <ac:chgData name="Milind Mahajan" userId="S::milind.mahajan@fractal.ai::faafbc83-0fdd-493f-a5cd-1c66b8c3ec19" providerId="AD" clId="Web-{EE2CD960-BB58-9B68-6E71-0D312D3E9DB5}" dt="2019-08-13T06:09:13.264" v="1339"/>
          <ac:picMkLst>
            <pc:docMk/>
            <pc:sldMk cId="3774937342" sldId="309"/>
            <ac:picMk id="8" creationId="{BE199E5B-2E4B-4517-BF55-6E5DFEDE798A}"/>
          </ac:picMkLst>
        </pc:picChg>
        <pc:picChg chg="add mod ord">
          <ac:chgData name="Milind Mahajan" userId="S::milind.mahajan@fractal.ai::faafbc83-0fdd-493f-a5cd-1c66b8c3ec19" providerId="AD" clId="Web-{EE2CD960-BB58-9B68-6E71-0D312D3E9DB5}" dt="2019-08-13T06:09:42.202" v="1345" actId="14100"/>
          <ac:picMkLst>
            <pc:docMk/>
            <pc:sldMk cId="3774937342" sldId="309"/>
            <ac:picMk id="12" creationId="{505ECCC3-8A19-4648-B737-D972F7065265}"/>
          </ac:picMkLst>
        </pc:picChg>
      </pc:sldChg>
      <pc:sldChg chg="addSp delSp modSp new mod setBg">
        <pc:chgData name="Milind Mahajan" userId="S::milind.mahajan@fractal.ai::faafbc83-0fdd-493f-a5cd-1c66b8c3ec19" providerId="AD" clId="Web-{EE2CD960-BB58-9B68-6E71-0D312D3E9DB5}" dt="2019-08-13T07:04:00.231" v="1400"/>
        <pc:sldMkLst>
          <pc:docMk/>
          <pc:sldMk cId="246519278" sldId="310"/>
        </pc:sldMkLst>
        <pc:spChg chg="del">
          <ac:chgData name="Milind Mahajan" userId="S::milind.mahajan@fractal.ai::faafbc83-0fdd-493f-a5cd-1c66b8c3ec19" providerId="AD" clId="Web-{EE2CD960-BB58-9B68-6E71-0D312D3E9DB5}" dt="2019-08-13T07:02:38.668" v="1396"/>
          <ac:spMkLst>
            <pc:docMk/>
            <pc:sldMk cId="246519278" sldId="310"/>
            <ac:spMk id="2" creationId="{207B0D73-EE64-435B-A252-12F389CADC5D}"/>
          </ac:spMkLst>
        </pc:spChg>
        <pc:spChg chg="del">
          <ac:chgData name="Milind Mahajan" userId="S::milind.mahajan@fractal.ai::faafbc83-0fdd-493f-a5cd-1c66b8c3ec19" providerId="AD" clId="Web-{EE2CD960-BB58-9B68-6E71-0D312D3E9DB5}" dt="2019-08-13T07:02:34.965" v="1395"/>
          <ac:spMkLst>
            <pc:docMk/>
            <pc:sldMk cId="246519278" sldId="310"/>
            <ac:spMk id="3" creationId="{B4BB5464-06C5-4D61-9DA7-27FF75E3192B}"/>
          </ac:spMkLst>
        </pc:spChg>
        <pc:spChg chg="add">
          <ac:chgData name="Milind Mahajan" userId="S::milind.mahajan@fractal.ai::faafbc83-0fdd-493f-a5cd-1c66b8c3ec19" providerId="AD" clId="Web-{EE2CD960-BB58-9B68-6E71-0D312D3E9DB5}" dt="2019-08-13T07:04:00.231" v="1400"/>
          <ac:spMkLst>
            <pc:docMk/>
            <pc:sldMk cId="246519278" sldId="310"/>
            <ac:spMk id="7" creationId="{16A8F6D5-0D3B-44B2-A2C9-DA4893EBB87B}"/>
          </ac:spMkLst>
        </pc:spChg>
        <pc:picChg chg="add mod ord">
          <ac:chgData name="Milind Mahajan" userId="S::milind.mahajan@fractal.ai::faafbc83-0fdd-493f-a5cd-1c66b8c3ec19" providerId="AD" clId="Web-{EE2CD960-BB58-9B68-6E71-0D312D3E9DB5}" dt="2019-08-13T07:02:38.668" v="1396"/>
          <ac:picMkLst>
            <pc:docMk/>
            <pc:sldMk cId="246519278" sldId="310"/>
            <ac:picMk id="4" creationId="{EFD1C823-F557-42D6-8610-4298459C8E61}"/>
          </ac:picMkLst>
        </pc:picChg>
      </pc:sldChg>
      <pc:sldChg chg="addSp delSp modSp new mod setBg">
        <pc:chgData name="Milind Mahajan" userId="S::milind.mahajan@fractal.ai::faafbc83-0fdd-493f-a5cd-1c66b8c3ec19" providerId="AD" clId="Web-{EE2CD960-BB58-9B68-6E71-0D312D3E9DB5}" dt="2019-08-13T07:04:02.840" v="1401"/>
        <pc:sldMkLst>
          <pc:docMk/>
          <pc:sldMk cId="825850373" sldId="311"/>
        </pc:sldMkLst>
        <pc:spChg chg="del">
          <ac:chgData name="Milind Mahajan" userId="S::milind.mahajan@fractal.ai::faafbc83-0fdd-493f-a5cd-1c66b8c3ec19" providerId="AD" clId="Web-{EE2CD960-BB58-9B68-6E71-0D312D3E9DB5}" dt="2019-08-13T07:03:41.731" v="1399"/>
          <ac:spMkLst>
            <pc:docMk/>
            <pc:sldMk cId="825850373" sldId="311"/>
            <ac:spMk id="2" creationId="{6AAFAD08-4DBD-40DF-96D7-E8D1ADA727F1}"/>
          </ac:spMkLst>
        </pc:spChg>
        <pc:spChg chg="del">
          <ac:chgData name="Milind Mahajan" userId="S::milind.mahajan@fractal.ai::faafbc83-0fdd-493f-a5cd-1c66b8c3ec19" providerId="AD" clId="Web-{EE2CD960-BB58-9B68-6E71-0D312D3E9DB5}" dt="2019-08-13T07:03:38.684" v="1398"/>
          <ac:spMkLst>
            <pc:docMk/>
            <pc:sldMk cId="825850373" sldId="311"/>
            <ac:spMk id="3" creationId="{23DC19CB-C1A2-4F79-9599-C6CC638D654A}"/>
          </ac:spMkLst>
        </pc:spChg>
        <pc:spChg chg="add">
          <ac:chgData name="Milind Mahajan" userId="S::milind.mahajan@fractal.ai::faafbc83-0fdd-493f-a5cd-1c66b8c3ec19" providerId="AD" clId="Web-{EE2CD960-BB58-9B68-6E71-0D312D3E9DB5}" dt="2019-08-13T07:04:02.840" v="1401"/>
          <ac:spMkLst>
            <pc:docMk/>
            <pc:sldMk cId="825850373" sldId="311"/>
            <ac:spMk id="7" creationId="{36F51683-556E-4B94-BD46-76C2C1137AE0}"/>
          </ac:spMkLst>
        </pc:spChg>
        <pc:picChg chg="add mod ord">
          <ac:chgData name="Milind Mahajan" userId="S::milind.mahajan@fractal.ai::faafbc83-0fdd-493f-a5cd-1c66b8c3ec19" providerId="AD" clId="Web-{EE2CD960-BB58-9B68-6E71-0D312D3E9DB5}" dt="2019-08-13T07:03:41.731" v="1399"/>
          <ac:picMkLst>
            <pc:docMk/>
            <pc:sldMk cId="825850373" sldId="311"/>
            <ac:picMk id="4" creationId="{75076D9D-5A52-4C3B-8FB0-8990D491A376}"/>
          </ac:picMkLst>
        </pc:picChg>
      </pc:sldChg>
      <pc:sldChg chg="addSp delSp modSp new">
        <pc:chgData name="Milind Mahajan" userId="S::milind.mahajan@fractal.ai::faafbc83-0fdd-493f-a5cd-1c66b8c3ec19" providerId="AD" clId="Web-{EE2CD960-BB58-9B68-6E71-0D312D3E9DB5}" dt="2019-08-13T07:05:00.184" v="1409" actId="14100"/>
        <pc:sldMkLst>
          <pc:docMk/>
          <pc:sldMk cId="3073314726" sldId="312"/>
        </pc:sldMkLst>
        <pc:spChg chg="del">
          <ac:chgData name="Milind Mahajan" userId="S::milind.mahajan@fractal.ai::faafbc83-0fdd-493f-a5cd-1c66b8c3ec19" providerId="AD" clId="Web-{EE2CD960-BB58-9B68-6E71-0D312D3E9DB5}" dt="2019-08-13T07:04:50.731" v="1405"/>
          <ac:spMkLst>
            <pc:docMk/>
            <pc:sldMk cId="3073314726" sldId="312"/>
            <ac:spMk id="2" creationId="{3359B37A-A502-45F4-9A7B-4F36EC267012}"/>
          </ac:spMkLst>
        </pc:spChg>
        <pc:spChg chg="del">
          <ac:chgData name="Milind Mahajan" userId="S::milind.mahajan@fractal.ai::faafbc83-0fdd-493f-a5cd-1c66b8c3ec19" providerId="AD" clId="Web-{EE2CD960-BB58-9B68-6E71-0D312D3E9DB5}" dt="2019-08-13T07:04:42.934" v="1403"/>
          <ac:spMkLst>
            <pc:docMk/>
            <pc:sldMk cId="3073314726" sldId="312"/>
            <ac:spMk id="3" creationId="{3C85CD86-8971-42F5-A00F-C9A9D2900AFA}"/>
          </ac:spMkLst>
        </pc:spChg>
        <pc:picChg chg="add mod ord">
          <ac:chgData name="Milind Mahajan" userId="S::milind.mahajan@fractal.ai::faafbc83-0fdd-493f-a5cd-1c66b8c3ec19" providerId="AD" clId="Web-{EE2CD960-BB58-9B68-6E71-0D312D3E9DB5}" dt="2019-08-13T07:05:00.184" v="1409" actId="14100"/>
          <ac:picMkLst>
            <pc:docMk/>
            <pc:sldMk cId="3073314726" sldId="312"/>
            <ac:picMk id="4" creationId="{8B1E101D-F7FC-4952-A56B-35B4B3485483}"/>
          </ac:picMkLst>
        </pc:picChg>
      </pc:sldChg>
    </pc:docChg>
  </pc:docChgLst>
  <pc:docChgLst>
    <pc:chgData name="Milind Mahajan" userId="S::milind.mahajan@fractal.ai::faafbc83-0fdd-493f-a5cd-1c66b8c3ec19" providerId="AD" clId="Web-{A7CF26BF-9F34-D70B-1146-3F0F5B5471E6}"/>
    <pc:docChg chg="addSld modSld sldOrd">
      <pc:chgData name="Milind Mahajan" userId="S::milind.mahajan@fractal.ai::faafbc83-0fdd-493f-a5cd-1c66b8c3ec19" providerId="AD" clId="Web-{A7CF26BF-9F34-D70B-1146-3F0F5B5471E6}" dt="2019-08-12T12:16:06.633" v="293"/>
      <pc:docMkLst>
        <pc:docMk/>
      </pc:docMkLst>
      <pc:sldChg chg="modSp new">
        <pc:chgData name="Milind Mahajan" userId="S::milind.mahajan@fractal.ai::faafbc83-0fdd-493f-a5cd-1c66b8c3ec19" providerId="AD" clId="Web-{A7CF26BF-9F34-D70B-1146-3F0F5B5471E6}" dt="2019-08-12T06:57:31.661" v="59" actId="20577"/>
        <pc:sldMkLst>
          <pc:docMk/>
          <pc:sldMk cId="1978812577" sldId="257"/>
        </pc:sldMkLst>
        <pc:spChg chg="mod">
          <ac:chgData name="Milind Mahajan" userId="S::milind.mahajan@fractal.ai::faafbc83-0fdd-493f-a5cd-1c66b8c3ec19" providerId="AD" clId="Web-{A7CF26BF-9F34-D70B-1146-3F0F5B5471E6}" dt="2019-08-12T06:46:13.308" v="40" actId="20577"/>
          <ac:spMkLst>
            <pc:docMk/>
            <pc:sldMk cId="1978812577" sldId="257"/>
            <ac:spMk id="2" creationId="{C0EADDB0-501E-4B14-9565-B71899F61E03}"/>
          </ac:spMkLst>
        </pc:spChg>
        <pc:spChg chg="mod">
          <ac:chgData name="Milind Mahajan" userId="S::milind.mahajan@fractal.ai::faafbc83-0fdd-493f-a5cd-1c66b8c3ec19" providerId="AD" clId="Web-{A7CF26BF-9F34-D70B-1146-3F0F5B5471E6}" dt="2019-08-12T06:57:31.661" v="59" actId="20577"/>
          <ac:spMkLst>
            <pc:docMk/>
            <pc:sldMk cId="1978812577" sldId="257"/>
            <ac:spMk id="3" creationId="{A4504757-7751-4964-B443-CB81A77B0BFE}"/>
          </ac:spMkLst>
        </pc:spChg>
      </pc:sldChg>
      <pc:sldChg chg="modSp new">
        <pc:chgData name="Milind Mahajan" userId="S::milind.mahajan@fractal.ai::faafbc83-0fdd-493f-a5cd-1c66b8c3ec19" providerId="AD" clId="Web-{A7CF26BF-9F34-D70B-1146-3F0F5B5471E6}" dt="2019-08-12T06:58:53.145" v="147" actId="20577"/>
        <pc:sldMkLst>
          <pc:docMk/>
          <pc:sldMk cId="4265211062" sldId="258"/>
        </pc:sldMkLst>
        <pc:spChg chg="mod">
          <ac:chgData name="Milind Mahajan" userId="S::milind.mahajan@fractal.ai::faafbc83-0fdd-493f-a5cd-1c66b8c3ec19" providerId="AD" clId="Web-{A7CF26BF-9F34-D70B-1146-3F0F5B5471E6}" dt="2019-08-12T06:46:56.448" v="52" actId="20577"/>
          <ac:spMkLst>
            <pc:docMk/>
            <pc:sldMk cId="4265211062" sldId="258"/>
            <ac:spMk id="2" creationId="{0A3756D1-659F-4055-9BAA-E824C66EFE55}"/>
          </ac:spMkLst>
        </pc:spChg>
        <pc:spChg chg="mod">
          <ac:chgData name="Milind Mahajan" userId="S::milind.mahajan@fractal.ai::faafbc83-0fdd-493f-a5cd-1c66b8c3ec19" providerId="AD" clId="Web-{A7CF26BF-9F34-D70B-1146-3F0F5B5471E6}" dt="2019-08-12T06:58:53.145" v="147" actId="20577"/>
          <ac:spMkLst>
            <pc:docMk/>
            <pc:sldMk cId="4265211062" sldId="258"/>
            <ac:spMk id="3" creationId="{A2E9FBBF-3157-43D1-B958-AE663AF6DED7}"/>
          </ac:spMkLst>
        </pc:spChg>
      </pc:sldChg>
      <pc:sldChg chg="addSp delSp modSp new">
        <pc:chgData name="Milind Mahajan" userId="S::milind.mahajan@fractal.ai::faafbc83-0fdd-493f-a5cd-1c66b8c3ec19" providerId="AD" clId="Web-{A7CF26BF-9F34-D70B-1146-3F0F5B5471E6}" dt="2019-08-12T08:22:36.934" v="167" actId="14100"/>
        <pc:sldMkLst>
          <pc:docMk/>
          <pc:sldMk cId="1073604884" sldId="259"/>
        </pc:sldMkLst>
        <pc:spChg chg="mod">
          <ac:chgData name="Milind Mahajan" userId="S::milind.mahajan@fractal.ai::faafbc83-0fdd-493f-a5cd-1c66b8c3ec19" providerId="AD" clId="Web-{A7CF26BF-9F34-D70B-1146-3F0F5B5471E6}" dt="2019-08-12T08:22:28.074" v="163" actId="20577"/>
          <ac:spMkLst>
            <pc:docMk/>
            <pc:sldMk cId="1073604884" sldId="259"/>
            <ac:spMk id="2" creationId="{CEE54925-6AE1-4BF4-A0B7-F785A8CA67BC}"/>
          </ac:spMkLst>
        </pc:spChg>
        <pc:spChg chg="del">
          <ac:chgData name="Milind Mahajan" userId="S::milind.mahajan@fractal.ai::faafbc83-0fdd-493f-a5cd-1c66b8c3ec19" providerId="AD" clId="Web-{A7CF26BF-9F34-D70B-1146-3F0F5B5471E6}" dt="2019-08-12T08:22:20.653" v="161"/>
          <ac:spMkLst>
            <pc:docMk/>
            <pc:sldMk cId="1073604884" sldId="259"/>
            <ac:spMk id="3" creationId="{0CC581A6-7BC0-486C-9EDA-DFE798868639}"/>
          </ac:spMkLst>
        </pc:spChg>
        <pc:picChg chg="add mod ord">
          <ac:chgData name="Milind Mahajan" userId="S::milind.mahajan@fractal.ai::faafbc83-0fdd-493f-a5cd-1c66b8c3ec19" providerId="AD" clId="Web-{A7CF26BF-9F34-D70B-1146-3F0F5B5471E6}" dt="2019-08-12T08:22:36.934" v="167" actId="14100"/>
          <ac:picMkLst>
            <pc:docMk/>
            <pc:sldMk cId="1073604884" sldId="259"/>
            <ac:picMk id="4" creationId="{A4329D85-D1BB-4D50-931A-D84FA66643FF}"/>
          </ac:picMkLst>
        </pc:picChg>
      </pc:sldChg>
      <pc:sldChg chg="addSp delSp modSp new">
        <pc:chgData name="Milind Mahajan" userId="S::milind.mahajan@fractal.ai::faafbc83-0fdd-493f-a5cd-1c66b8c3ec19" providerId="AD" clId="Web-{A7CF26BF-9F34-D70B-1146-3F0F5B5471E6}" dt="2019-08-12T08:29:29.012" v="192"/>
        <pc:sldMkLst>
          <pc:docMk/>
          <pc:sldMk cId="3593644246" sldId="260"/>
        </pc:sldMkLst>
        <pc:spChg chg="mod">
          <ac:chgData name="Milind Mahajan" userId="S::milind.mahajan@fractal.ai::faafbc83-0fdd-493f-a5cd-1c66b8c3ec19" providerId="AD" clId="Web-{A7CF26BF-9F34-D70B-1146-3F0F5B5471E6}" dt="2019-08-12T08:23:07.512" v="176" actId="20577"/>
          <ac:spMkLst>
            <pc:docMk/>
            <pc:sldMk cId="3593644246" sldId="260"/>
            <ac:spMk id="2" creationId="{F9B4C52B-7B76-4617-97DE-BB40C61B5E57}"/>
          </ac:spMkLst>
        </pc:spChg>
        <pc:spChg chg="del">
          <ac:chgData name="Milind Mahajan" userId="S::milind.mahajan@fractal.ai::faafbc83-0fdd-493f-a5cd-1c66b8c3ec19" providerId="AD" clId="Web-{A7CF26BF-9F34-D70B-1146-3F0F5B5471E6}" dt="2019-08-12T08:24:01.575" v="179"/>
          <ac:spMkLst>
            <pc:docMk/>
            <pc:sldMk cId="3593644246" sldId="260"/>
            <ac:spMk id="3" creationId="{BDCB6681-6941-402C-B158-85092AA6EC26}"/>
          </ac:spMkLst>
        </pc:spChg>
        <pc:spChg chg="add del mod">
          <ac:chgData name="Milind Mahajan" userId="S::milind.mahajan@fractal.ai::faafbc83-0fdd-493f-a5cd-1c66b8c3ec19" providerId="AD" clId="Web-{A7CF26BF-9F34-D70B-1146-3F0F5B5471E6}" dt="2019-08-12T08:29:29.012" v="192"/>
          <ac:spMkLst>
            <pc:docMk/>
            <pc:sldMk cId="3593644246" sldId="260"/>
            <ac:spMk id="7" creationId="{1F74E28B-2AEF-4409-8AE8-4C4CA482BAD4}"/>
          </ac:spMkLst>
        </pc:spChg>
        <pc:picChg chg="add del mod ord">
          <ac:chgData name="Milind Mahajan" userId="S::milind.mahajan@fractal.ai::faafbc83-0fdd-493f-a5cd-1c66b8c3ec19" providerId="AD" clId="Web-{A7CF26BF-9F34-D70B-1146-3F0F5B5471E6}" dt="2019-08-12T08:29:26.247" v="191"/>
          <ac:picMkLst>
            <pc:docMk/>
            <pc:sldMk cId="3593644246" sldId="260"/>
            <ac:picMk id="4" creationId="{A8BB373E-EAEA-4D2D-8358-22B3D1C3E438}"/>
          </ac:picMkLst>
        </pc:picChg>
        <pc:picChg chg="add mod ord">
          <ac:chgData name="Milind Mahajan" userId="S::milind.mahajan@fractal.ai::faafbc83-0fdd-493f-a5cd-1c66b8c3ec19" providerId="AD" clId="Web-{A7CF26BF-9F34-D70B-1146-3F0F5B5471E6}" dt="2019-08-12T08:29:29.012" v="192"/>
          <ac:picMkLst>
            <pc:docMk/>
            <pc:sldMk cId="3593644246" sldId="260"/>
            <ac:picMk id="8" creationId="{212B6FF9-E926-42FD-9F36-7ACD5229A154}"/>
          </ac:picMkLst>
        </pc:picChg>
      </pc:sldChg>
      <pc:sldChg chg="addSp delSp modSp new ord">
        <pc:chgData name="Milind Mahajan" userId="S::milind.mahajan@fractal.ai::faafbc83-0fdd-493f-a5cd-1c66b8c3ec19" providerId="AD" clId="Web-{A7CF26BF-9F34-D70B-1146-3F0F5B5471E6}" dt="2019-08-12T08:30:05.153" v="194"/>
        <pc:sldMkLst>
          <pc:docMk/>
          <pc:sldMk cId="4146896907" sldId="261"/>
        </pc:sldMkLst>
        <pc:spChg chg="del">
          <ac:chgData name="Milind Mahajan" userId="S::milind.mahajan@fractal.ai::faafbc83-0fdd-493f-a5cd-1c66b8c3ec19" providerId="AD" clId="Web-{A7CF26BF-9F34-D70B-1146-3F0F5B5471E6}" dt="2019-08-12T08:25:58.793" v="186"/>
          <ac:spMkLst>
            <pc:docMk/>
            <pc:sldMk cId="4146896907" sldId="261"/>
            <ac:spMk id="3" creationId="{CA95AB0E-7AAD-467B-A5B9-74782C748865}"/>
          </ac:spMkLst>
        </pc:spChg>
        <pc:spChg chg="add del mod">
          <ac:chgData name="Milind Mahajan" userId="S::milind.mahajan@fractal.ai::faafbc83-0fdd-493f-a5cd-1c66b8c3ec19" providerId="AD" clId="Web-{A7CF26BF-9F34-D70B-1146-3F0F5B5471E6}" dt="2019-08-12T08:30:05.153" v="194"/>
          <ac:spMkLst>
            <pc:docMk/>
            <pc:sldMk cId="4146896907" sldId="261"/>
            <ac:spMk id="7" creationId="{443CA395-201B-4890-AAA8-37303B417D8E}"/>
          </ac:spMkLst>
        </pc:spChg>
        <pc:picChg chg="add del mod ord">
          <ac:chgData name="Milind Mahajan" userId="S::milind.mahajan@fractal.ai::faafbc83-0fdd-493f-a5cd-1c66b8c3ec19" providerId="AD" clId="Web-{A7CF26BF-9F34-D70B-1146-3F0F5B5471E6}" dt="2019-08-12T08:30:02.997" v="193"/>
          <ac:picMkLst>
            <pc:docMk/>
            <pc:sldMk cId="4146896907" sldId="261"/>
            <ac:picMk id="4" creationId="{B06B200F-C684-4575-851E-0980A8BC1C87}"/>
          </ac:picMkLst>
        </pc:picChg>
        <pc:picChg chg="add mod ord">
          <ac:chgData name="Milind Mahajan" userId="S::milind.mahajan@fractal.ai::faafbc83-0fdd-493f-a5cd-1c66b8c3ec19" providerId="AD" clId="Web-{A7CF26BF-9F34-D70B-1146-3F0F5B5471E6}" dt="2019-08-12T08:30:05.153" v="194"/>
          <ac:picMkLst>
            <pc:docMk/>
            <pc:sldMk cId="4146896907" sldId="261"/>
            <ac:picMk id="8" creationId="{F63038FD-065C-493E-BAF3-25767EF2648C}"/>
          </ac:picMkLst>
        </pc:picChg>
      </pc:sldChg>
      <pc:sldChg chg="addSp delSp modSp add replId">
        <pc:chgData name="Milind Mahajan" userId="S::milind.mahajan@fractal.ai::faafbc83-0fdd-493f-a5cd-1c66b8c3ec19" providerId="AD" clId="Web-{A7CF26BF-9F34-D70B-1146-3F0F5B5471E6}" dt="2019-08-12T08:30:31.997" v="196"/>
        <pc:sldMkLst>
          <pc:docMk/>
          <pc:sldMk cId="2835155853" sldId="262"/>
        </pc:sldMkLst>
        <pc:spChg chg="del">
          <ac:chgData name="Milind Mahajan" userId="S::milind.mahajan@fractal.ai::faafbc83-0fdd-493f-a5cd-1c66b8c3ec19" providerId="AD" clId="Web-{A7CF26BF-9F34-D70B-1146-3F0F5B5471E6}" dt="2019-08-12T08:27:20.450" v="187"/>
          <ac:spMkLst>
            <pc:docMk/>
            <pc:sldMk cId="2835155853" sldId="262"/>
            <ac:spMk id="3" creationId="{CA95AB0E-7AAD-467B-A5B9-74782C748865}"/>
          </ac:spMkLst>
        </pc:spChg>
        <pc:spChg chg="add del mod">
          <ac:chgData name="Milind Mahajan" userId="S::milind.mahajan@fractal.ai::faafbc83-0fdd-493f-a5cd-1c66b8c3ec19" providerId="AD" clId="Web-{A7CF26BF-9F34-D70B-1146-3F0F5B5471E6}" dt="2019-08-12T08:30:31.997" v="196"/>
          <ac:spMkLst>
            <pc:docMk/>
            <pc:sldMk cId="2835155853" sldId="262"/>
            <ac:spMk id="7" creationId="{67F28BCA-583B-462F-922A-21ACA33AE741}"/>
          </ac:spMkLst>
        </pc:spChg>
        <pc:picChg chg="add del mod ord">
          <ac:chgData name="Milind Mahajan" userId="S::milind.mahajan@fractal.ai::faafbc83-0fdd-493f-a5cd-1c66b8c3ec19" providerId="AD" clId="Web-{A7CF26BF-9F34-D70B-1146-3F0F5B5471E6}" dt="2019-08-12T08:30:09.434" v="195"/>
          <ac:picMkLst>
            <pc:docMk/>
            <pc:sldMk cId="2835155853" sldId="262"/>
            <ac:picMk id="4" creationId="{522AFABD-BBBD-402A-B26E-5EE7E5323E4B}"/>
          </ac:picMkLst>
        </pc:picChg>
        <pc:picChg chg="add mod ord">
          <ac:chgData name="Milind Mahajan" userId="S::milind.mahajan@fractal.ai::faafbc83-0fdd-493f-a5cd-1c66b8c3ec19" providerId="AD" clId="Web-{A7CF26BF-9F34-D70B-1146-3F0F5B5471E6}" dt="2019-08-12T08:30:31.997" v="196"/>
          <ac:picMkLst>
            <pc:docMk/>
            <pc:sldMk cId="2835155853" sldId="262"/>
            <ac:picMk id="8" creationId="{3627C338-7E70-4199-8DE1-72123ABC7B01}"/>
          </ac:picMkLst>
        </pc:picChg>
      </pc:sldChg>
      <pc:sldChg chg="addSp delSp modSp add replId">
        <pc:chgData name="Milind Mahajan" userId="S::milind.mahajan@fractal.ai::faafbc83-0fdd-493f-a5cd-1c66b8c3ec19" providerId="AD" clId="Web-{A7CF26BF-9F34-D70B-1146-3F0F5B5471E6}" dt="2019-08-12T08:28:45.543" v="190"/>
        <pc:sldMkLst>
          <pc:docMk/>
          <pc:sldMk cId="3469232701" sldId="263"/>
        </pc:sldMkLst>
        <pc:spChg chg="del">
          <ac:chgData name="Milind Mahajan" userId="S::milind.mahajan@fractal.ai::faafbc83-0fdd-493f-a5cd-1c66b8c3ec19" providerId="AD" clId="Web-{A7CF26BF-9F34-D70B-1146-3F0F5B5471E6}" dt="2019-08-12T08:27:52.606" v="188"/>
          <ac:spMkLst>
            <pc:docMk/>
            <pc:sldMk cId="3469232701" sldId="263"/>
            <ac:spMk id="3" creationId="{CA95AB0E-7AAD-467B-A5B9-74782C748865}"/>
          </ac:spMkLst>
        </pc:spChg>
        <pc:spChg chg="add del mod">
          <ac:chgData name="Milind Mahajan" userId="S::milind.mahajan@fractal.ai::faafbc83-0fdd-493f-a5cd-1c66b8c3ec19" providerId="AD" clId="Web-{A7CF26BF-9F34-D70B-1146-3F0F5B5471E6}" dt="2019-08-12T08:28:45.543" v="190"/>
          <ac:spMkLst>
            <pc:docMk/>
            <pc:sldMk cId="3469232701" sldId="263"/>
            <ac:spMk id="7" creationId="{E4FB69E3-A687-41BF-8B90-9367E23BBA88}"/>
          </ac:spMkLst>
        </pc:spChg>
        <pc:picChg chg="add del mod ord">
          <ac:chgData name="Milind Mahajan" userId="S::milind.mahajan@fractal.ai::faafbc83-0fdd-493f-a5cd-1c66b8c3ec19" providerId="AD" clId="Web-{A7CF26BF-9F34-D70B-1146-3F0F5B5471E6}" dt="2019-08-12T08:28:43.231" v="189"/>
          <ac:picMkLst>
            <pc:docMk/>
            <pc:sldMk cId="3469232701" sldId="263"/>
            <ac:picMk id="4" creationId="{A7F6C533-48FB-4366-A220-0ED3D1219A2D}"/>
          </ac:picMkLst>
        </pc:picChg>
        <pc:picChg chg="add mod ord">
          <ac:chgData name="Milind Mahajan" userId="S::milind.mahajan@fractal.ai::faafbc83-0fdd-493f-a5cd-1c66b8c3ec19" providerId="AD" clId="Web-{A7CF26BF-9F34-D70B-1146-3F0F5B5471E6}" dt="2019-08-12T08:28:45.543" v="190"/>
          <ac:picMkLst>
            <pc:docMk/>
            <pc:sldMk cId="3469232701" sldId="263"/>
            <ac:picMk id="8" creationId="{386E0572-A17A-46E5-9133-CAC652490F3D}"/>
          </ac:picMkLst>
        </pc:picChg>
      </pc:sldChg>
      <pc:sldChg chg="addSp delSp modSp add replId">
        <pc:chgData name="Milind Mahajan" userId="S::milind.mahajan@fractal.ai::faafbc83-0fdd-493f-a5cd-1c66b8c3ec19" providerId="AD" clId="Web-{A7CF26BF-9F34-D70B-1146-3F0F5B5471E6}" dt="2019-08-12T08:31:24.216" v="197"/>
        <pc:sldMkLst>
          <pc:docMk/>
          <pc:sldMk cId="788386012" sldId="264"/>
        </pc:sldMkLst>
        <pc:spChg chg="del">
          <ac:chgData name="Milind Mahajan" userId="S::milind.mahajan@fractal.ai::faafbc83-0fdd-493f-a5cd-1c66b8c3ec19" providerId="AD" clId="Web-{A7CF26BF-9F34-D70B-1146-3F0F5B5471E6}" dt="2019-08-12T08:31:24.216" v="197"/>
          <ac:spMkLst>
            <pc:docMk/>
            <pc:sldMk cId="788386012" sldId="264"/>
            <ac:spMk id="3" creationId="{CA95AB0E-7AAD-467B-A5B9-74782C748865}"/>
          </ac:spMkLst>
        </pc:spChg>
        <pc:picChg chg="add mod ord">
          <ac:chgData name="Milind Mahajan" userId="S::milind.mahajan@fractal.ai::faafbc83-0fdd-493f-a5cd-1c66b8c3ec19" providerId="AD" clId="Web-{A7CF26BF-9F34-D70B-1146-3F0F5B5471E6}" dt="2019-08-12T08:31:24.216" v="197"/>
          <ac:picMkLst>
            <pc:docMk/>
            <pc:sldMk cId="788386012" sldId="264"/>
            <ac:picMk id="4" creationId="{E00ACB7E-4D7B-4304-A6F0-EBFB31CBF4DA}"/>
          </ac:picMkLst>
        </pc:picChg>
      </pc:sldChg>
      <pc:sldChg chg="addSp delSp modSp add replId">
        <pc:chgData name="Milind Mahajan" userId="S::milind.mahajan@fractal.ai::faafbc83-0fdd-493f-a5cd-1c66b8c3ec19" providerId="AD" clId="Web-{A7CF26BF-9F34-D70B-1146-3F0F5B5471E6}" dt="2019-08-12T08:32:10.122" v="202"/>
        <pc:sldMkLst>
          <pc:docMk/>
          <pc:sldMk cId="177576749" sldId="265"/>
        </pc:sldMkLst>
        <pc:spChg chg="del">
          <ac:chgData name="Milind Mahajan" userId="S::milind.mahajan@fractal.ai::faafbc83-0fdd-493f-a5cd-1c66b8c3ec19" providerId="AD" clId="Web-{A7CF26BF-9F34-D70B-1146-3F0F5B5471E6}" dt="2019-08-12T08:32:10.122" v="202"/>
          <ac:spMkLst>
            <pc:docMk/>
            <pc:sldMk cId="177576749" sldId="265"/>
            <ac:spMk id="3" creationId="{CA95AB0E-7AAD-467B-A5B9-74782C748865}"/>
          </ac:spMkLst>
        </pc:spChg>
        <pc:picChg chg="add mod ord">
          <ac:chgData name="Milind Mahajan" userId="S::milind.mahajan@fractal.ai::faafbc83-0fdd-493f-a5cd-1c66b8c3ec19" providerId="AD" clId="Web-{A7CF26BF-9F34-D70B-1146-3F0F5B5471E6}" dt="2019-08-12T08:32:10.122" v="202"/>
          <ac:picMkLst>
            <pc:docMk/>
            <pc:sldMk cId="177576749" sldId="265"/>
            <ac:picMk id="4" creationId="{1574FD14-D3B6-4578-8BB4-73BBE9B17E56}"/>
          </ac:picMkLst>
        </pc:picChg>
      </pc:sldChg>
      <pc:sldChg chg="addSp delSp modSp add replId">
        <pc:chgData name="Milind Mahajan" userId="S::milind.mahajan@fractal.ai::faafbc83-0fdd-493f-a5cd-1c66b8c3ec19" providerId="AD" clId="Web-{A7CF26BF-9F34-D70B-1146-3F0F5B5471E6}" dt="2019-08-12T09:01:00.583" v="280" actId="20577"/>
        <pc:sldMkLst>
          <pc:docMk/>
          <pc:sldMk cId="435116243" sldId="266"/>
        </pc:sldMkLst>
        <pc:spChg chg="mod">
          <ac:chgData name="Milind Mahajan" userId="S::milind.mahajan@fractal.ai::faafbc83-0fdd-493f-a5cd-1c66b8c3ec19" providerId="AD" clId="Web-{A7CF26BF-9F34-D70B-1146-3F0F5B5471E6}" dt="2019-08-12T09:01:00.583" v="280" actId="20577"/>
          <ac:spMkLst>
            <pc:docMk/>
            <pc:sldMk cId="435116243" sldId="266"/>
            <ac:spMk id="2" creationId="{3A7C12B2-74FE-4E82-B2A1-F2DA63482306}"/>
          </ac:spMkLst>
        </pc:spChg>
        <pc:spChg chg="del">
          <ac:chgData name="Milind Mahajan" userId="S::milind.mahajan@fractal.ai::faafbc83-0fdd-493f-a5cd-1c66b8c3ec19" providerId="AD" clId="Web-{A7CF26BF-9F34-D70B-1146-3F0F5B5471E6}" dt="2019-08-12T08:48:19.453" v="203"/>
          <ac:spMkLst>
            <pc:docMk/>
            <pc:sldMk cId="435116243" sldId="266"/>
            <ac:spMk id="3" creationId="{CA95AB0E-7AAD-467B-A5B9-74782C748865}"/>
          </ac:spMkLst>
        </pc:spChg>
        <pc:picChg chg="add mod ord">
          <ac:chgData name="Milind Mahajan" userId="S::milind.mahajan@fractal.ai::faafbc83-0fdd-493f-a5cd-1c66b8c3ec19" providerId="AD" clId="Web-{A7CF26BF-9F34-D70B-1146-3F0F5B5471E6}" dt="2019-08-12T08:48:19.453" v="203"/>
          <ac:picMkLst>
            <pc:docMk/>
            <pc:sldMk cId="435116243" sldId="266"/>
            <ac:picMk id="4" creationId="{35EAC2F1-DFA0-44C0-BA85-C288A80581A2}"/>
          </ac:picMkLst>
        </pc:picChg>
      </pc:sldChg>
      <pc:sldChg chg="addSp delSp modSp add replId">
        <pc:chgData name="Milind Mahajan" userId="S::milind.mahajan@fractal.ai::faafbc83-0fdd-493f-a5cd-1c66b8c3ec19" providerId="AD" clId="Web-{A7CF26BF-9F34-D70B-1146-3F0F5B5471E6}" dt="2019-08-12T11:56:59.227" v="285" actId="14100"/>
        <pc:sldMkLst>
          <pc:docMk/>
          <pc:sldMk cId="162899842" sldId="267"/>
        </pc:sldMkLst>
        <pc:spChg chg="del">
          <ac:chgData name="Milind Mahajan" userId="S::milind.mahajan@fractal.ai::faafbc83-0fdd-493f-a5cd-1c66b8c3ec19" providerId="AD" clId="Web-{A7CF26BF-9F34-D70B-1146-3F0F5B5471E6}" dt="2019-08-12T09:18:59.522" v="282"/>
          <ac:spMkLst>
            <pc:docMk/>
            <pc:sldMk cId="162899842" sldId="267"/>
            <ac:spMk id="3" creationId="{CA95AB0E-7AAD-467B-A5B9-74782C748865}"/>
          </ac:spMkLst>
        </pc:spChg>
        <pc:picChg chg="add mod ord">
          <ac:chgData name="Milind Mahajan" userId="S::milind.mahajan@fractal.ai::faafbc83-0fdd-493f-a5cd-1c66b8c3ec19" providerId="AD" clId="Web-{A7CF26BF-9F34-D70B-1146-3F0F5B5471E6}" dt="2019-08-12T11:56:59.227" v="285" actId="14100"/>
          <ac:picMkLst>
            <pc:docMk/>
            <pc:sldMk cId="162899842" sldId="267"/>
            <ac:picMk id="4" creationId="{7AD3B480-03A6-4504-A4ED-A57C85C1F48C}"/>
          </ac:picMkLst>
        </pc:picChg>
      </pc:sldChg>
      <pc:sldChg chg="addSp delSp modSp add replId">
        <pc:chgData name="Milind Mahajan" userId="S::milind.mahajan@fractal.ai::faafbc83-0fdd-493f-a5cd-1c66b8c3ec19" providerId="AD" clId="Web-{A7CF26BF-9F34-D70B-1146-3F0F5B5471E6}" dt="2019-08-12T11:56:23.164" v="283"/>
        <pc:sldMkLst>
          <pc:docMk/>
          <pc:sldMk cId="786426356" sldId="268"/>
        </pc:sldMkLst>
        <pc:spChg chg="del">
          <ac:chgData name="Milind Mahajan" userId="S::milind.mahajan@fractal.ai::faafbc83-0fdd-493f-a5cd-1c66b8c3ec19" providerId="AD" clId="Web-{A7CF26BF-9F34-D70B-1146-3F0F5B5471E6}" dt="2019-08-12T11:56:23.164" v="283"/>
          <ac:spMkLst>
            <pc:docMk/>
            <pc:sldMk cId="786426356" sldId="268"/>
            <ac:spMk id="3" creationId="{CA95AB0E-7AAD-467B-A5B9-74782C748865}"/>
          </ac:spMkLst>
        </pc:spChg>
        <pc:picChg chg="add mod ord">
          <ac:chgData name="Milind Mahajan" userId="S::milind.mahajan@fractal.ai::faafbc83-0fdd-493f-a5cd-1c66b8c3ec19" providerId="AD" clId="Web-{A7CF26BF-9F34-D70B-1146-3F0F5B5471E6}" dt="2019-08-12T11:56:23.164" v="283"/>
          <ac:picMkLst>
            <pc:docMk/>
            <pc:sldMk cId="786426356" sldId="268"/>
            <ac:picMk id="4" creationId="{51D80A31-2413-4148-A0C9-00DDC9315D0E}"/>
          </ac:picMkLst>
        </pc:picChg>
      </pc:sldChg>
      <pc:sldChg chg="modSp add replId">
        <pc:chgData name="Milind Mahajan" userId="S::milind.mahajan@fractal.ai::faafbc83-0fdd-493f-a5cd-1c66b8c3ec19" providerId="AD" clId="Web-{A7CF26BF-9F34-D70B-1146-3F0F5B5471E6}" dt="2019-08-12T12:15:50.695" v="286" actId="20577"/>
        <pc:sldMkLst>
          <pc:docMk/>
          <pc:sldMk cId="1750381415" sldId="269"/>
        </pc:sldMkLst>
        <pc:spChg chg="mod">
          <ac:chgData name="Milind Mahajan" userId="S::milind.mahajan@fractal.ai::faafbc83-0fdd-493f-a5cd-1c66b8c3ec19" providerId="AD" clId="Web-{A7CF26BF-9F34-D70B-1146-3F0F5B5471E6}" dt="2019-08-12T12:15:50.695" v="286" actId="20577"/>
          <ac:spMkLst>
            <pc:docMk/>
            <pc:sldMk cId="1750381415" sldId="269"/>
            <ac:spMk id="3" creationId="{CA95AB0E-7AAD-467B-A5B9-74782C748865}"/>
          </ac:spMkLst>
        </pc:spChg>
      </pc:sldChg>
      <pc:sldChg chg="modSp new ord">
        <pc:chgData name="Milind Mahajan" userId="S::milind.mahajan@fractal.ai::faafbc83-0fdd-493f-a5cd-1c66b8c3ec19" providerId="AD" clId="Web-{A7CF26BF-9F34-D70B-1146-3F0F5B5471E6}" dt="2019-08-12T08:56:22.253" v="215" actId="20577"/>
        <pc:sldMkLst>
          <pc:docMk/>
          <pc:sldMk cId="714577730" sldId="270"/>
        </pc:sldMkLst>
        <pc:spChg chg="mod">
          <ac:chgData name="Milind Mahajan" userId="S::milind.mahajan@fractal.ai::faafbc83-0fdd-493f-a5cd-1c66b8c3ec19" providerId="AD" clId="Web-{A7CF26BF-9F34-D70B-1146-3F0F5B5471E6}" dt="2019-08-12T08:56:22.253" v="215" actId="20577"/>
          <ac:spMkLst>
            <pc:docMk/>
            <pc:sldMk cId="714577730" sldId="270"/>
            <ac:spMk id="2" creationId="{281A5466-0E37-4958-A2A7-9DCE89FB3038}"/>
          </ac:spMkLst>
        </pc:spChg>
        <pc:spChg chg="mod">
          <ac:chgData name="Milind Mahajan" userId="S::milind.mahajan@fractal.ai::faafbc83-0fdd-493f-a5cd-1c66b8c3ec19" providerId="AD" clId="Web-{A7CF26BF-9F34-D70B-1146-3F0F5B5471E6}" dt="2019-08-12T08:56:15.519" v="206" actId="20577"/>
          <ac:spMkLst>
            <pc:docMk/>
            <pc:sldMk cId="714577730" sldId="270"/>
            <ac:spMk id="3" creationId="{51BB8988-C915-408B-A70F-CF3110411E35}"/>
          </ac:spMkLst>
        </pc:spChg>
      </pc:sldChg>
      <pc:sldChg chg="addSp delSp modSp new">
        <pc:chgData name="Milind Mahajan" userId="S::milind.mahajan@fractal.ai::faafbc83-0fdd-493f-a5cd-1c66b8c3ec19" providerId="AD" clId="Web-{A7CF26BF-9F34-D70B-1146-3F0F5B5471E6}" dt="2019-08-12T08:57:47.207" v="243" actId="20577"/>
        <pc:sldMkLst>
          <pc:docMk/>
          <pc:sldMk cId="2929823551" sldId="271"/>
        </pc:sldMkLst>
        <pc:spChg chg="mod">
          <ac:chgData name="Milind Mahajan" userId="S::milind.mahajan@fractal.ai::faafbc83-0fdd-493f-a5cd-1c66b8c3ec19" providerId="AD" clId="Web-{A7CF26BF-9F34-D70B-1146-3F0F5B5471E6}" dt="2019-08-12T08:57:29.707" v="228" actId="20577"/>
          <ac:spMkLst>
            <pc:docMk/>
            <pc:sldMk cId="2929823551" sldId="271"/>
            <ac:spMk id="2" creationId="{27CD238C-5355-49B3-B5B1-C95FCF438E56}"/>
          </ac:spMkLst>
        </pc:spChg>
        <pc:spChg chg="del">
          <ac:chgData name="Milind Mahajan" userId="S::milind.mahajan@fractal.ai::faafbc83-0fdd-493f-a5cd-1c66b8c3ec19" providerId="AD" clId="Web-{A7CF26BF-9F34-D70B-1146-3F0F5B5471E6}" dt="2019-08-12T08:56:51.628" v="221"/>
          <ac:spMkLst>
            <pc:docMk/>
            <pc:sldMk cId="2929823551" sldId="271"/>
            <ac:spMk id="3" creationId="{06131820-DC53-4F9C-9F75-06D9721933E5}"/>
          </ac:spMkLst>
        </pc:spChg>
        <pc:spChg chg="add mod">
          <ac:chgData name="Milind Mahajan" userId="S::milind.mahajan@fractal.ai::faafbc83-0fdd-493f-a5cd-1c66b8c3ec19" providerId="AD" clId="Web-{A7CF26BF-9F34-D70B-1146-3F0F5B5471E6}" dt="2019-08-12T08:57:47.207" v="243" actId="20577"/>
          <ac:spMkLst>
            <pc:docMk/>
            <pc:sldMk cId="2929823551" sldId="271"/>
            <ac:spMk id="8" creationId="{147E5F5D-16D7-4CE3-ADD2-C43026A8603A}"/>
          </ac:spMkLst>
        </pc:spChg>
        <pc:picChg chg="add mod ord">
          <ac:chgData name="Milind Mahajan" userId="S::milind.mahajan@fractal.ai::faafbc83-0fdd-493f-a5cd-1c66b8c3ec19" providerId="AD" clId="Web-{A7CF26BF-9F34-D70B-1146-3F0F5B5471E6}" dt="2019-08-12T08:57:11.269" v="224" actId="1076"/>
          <ac:picMkLst>
            <pc:docMk/>
            <pc:sldMk cId="2929823551" sldId="271"/>
            <ac:picMk id="4" creationId="{13F83A15-4A7B-4F59-9D7D-0BA3B249134A}"/>
          </ac:picMkLst>
        </pc:picChg>
        <pc:picChg chg="add mod">
          <ac:chgData name="Milind Mahajan" userId="S::milind.mahajan@fractal.ai::faafbc83-0fdd-493f-a5cd-1c66b8c3ec19" providerId="AD" clId="Web-{A7CF26BF-9F34-D70B-1146-3F0F5B5471E6}" dt="2019-08-12T08:57:16.394" v="225" actId="1076"/>
          <ac:picMkLst>
            <pc:docMk/>
            <pc:sldMk cId="2929823551" sldId="271"/>
            <ac:picMk id="6" creationId="{7A72D38E-B43F-49BC-A04A-B35DD7BA0551}"/>
          </ac:picMkLst>
        </pc:picChg>
      </pc:sldChg>
      <pc:sldChg chg="addSp modSp new ord">
        <pc:chgData name="Milind Mahajan" userId="S::milind.mahajan@fractal.ai::faafbc83-0fdd-493f-a5cd-1c66b8c3ec19" providerId="AD" clId="Web-{A7CF26BF-9F34-D70B-1146-3F0F5B5471E6}" dt="2019-08-12T08:59:50.739" v="268" actId="1076"/>
        <pc:sldMkLst>
          <pc:docMk/>
          <pc:sldMk cId="3723669683" sldId="272"/>
        </pc:sldMkLst>
        <pc:spChg chg="mod">
          <ac:chgData name="Milind Mahajan" userId="S::milind.mahajan@fractal.ai::faafbc83-0fdd-493f-a5cd-1c66b8c3ec19" providerId="AD" clId="Web-{A7CF26BF-9F34-D70B-1146-3F0F5B5471E6}" dt="2019-08-12T08:59:39.005" v="263" actId="14100"/>
          <ac:spMkLst>
            <pc:docMk/>
            <pc:sldMk cId="3723669683" sldId="272"/>
            <ac:spMk id="2" creationId="{76DDC8BA-A1DA-4EE3-B4B1-8F02DB64E527}"/>
          </ac:spMkLst>
        </pc:spChg>
        <pc:spChg chg="mod">
          <ac:chgData name="Milind Mahajan" userId="S::milind.mahajan@fractal.ai::faafbc83-0fdd-493f-a5cd-1c66b8c3ec19" providerId="AD" clId="Web-{A7CF26BF-9F34-D70B-1146-3F0F5B5471E6}" dt="2019-08-12T08:59:41.067" v="264" actId="14100"/>
          <ac:spMkLst>
            <pc:docMk/>
            <pc:sldMk cId="3723669683" sldId="272"/>
            <ac:spMk id="3" creationId="{AC25073E-F475-4D24-BD39-BC21AB608CA4}"/>
          </ac:spMkLst>
        </pc:spChg>
        <pc:picChg chg="add mod">
          <ac:chgData name="Milind Mahajan" userId="S::milind.mahajan@fractal.ai::faafbc83-0fdd-493f-a5cd-1c66b8c3ec19" providerId="AD" clId="Web-{A7CF26BF-9F34-D70B-1146-3F0F5B5471E6}" dt="2019-08-12T08:59:50.739" v="268" actId="1076"/>
          <ac:picMkLst>
            <pc:docMk/>
            <pc:sldMk cId="3723669683" sldId="272"/>
            <ac:picMk id="4" creationId="{425617FF-E3FB-4F9D-8A48-97DBB924FF5F}"/>
          </ac:picMkLst>
        </pc:picChg>
      </pc:sldChg>
      <pc:sldChg chg="new">
        <pc:chgData name="Milind Mahajan" userId="S::milind.mahajan@fractal.ai::faafbc83-0fdd-493f-a5cd-1c66b8c3ec19" providerId="AD" clId="Web-{A7CF26BF-9F34-D70B-1146-3F0F5B5471E6}" dt="2019-08-12T12:16:00.383" v="289"/>
        <pc:sldMkLst>
          <pc:docMk/>
          <pc:sldMk cId="1540925813" sldId="273"/>
        </pc:sldMkLst>
      </pc:sldChg>
      <pc:sldChg chg="add replId">
        <pc:chgData name="Milind Mahajan" userId="S::milind.mahajan@fractal.ai::faafbc83-0fdd-493f-a5cd-1c66b8c3ec19" providerId="AD" clId="Web-{A7CF26BF-9F34-D70B-1146-3F0F5B5471E6}" dt="2019-08-12T12:16:03.945" v="290"/>
        <pc:sldMkLst>
          <pc:docMk/>
          <pc:sldMk cId="2059832531" sldId="274"/>
        </pc:sldMkLst>
      </pc:sldChg>
      <pc:sldChg chg="add replId">
        <pc:chgData name="Milind Mahajan" userId="S::milind.mahajan@fractal.ai::faafbc83-0fdd-493f-a5cd-1c66b8c3ec19" providerId="AD" clId="Web-{A7CF26BF-9F34-D70B-1146-3F0F5B5471E6}" dt="2019-08-12T12:16:04.273" v="291"/>
        <pc:sldMkLst>
          <pc:docMk/>
          <pc:sldMk cId="2255592598" sldId="275"/>
        </pc:sldMkLst>
      </pc:sldChg>
      <pc:sldChg chg="add replId">
        <pc:chgData name="Milind Mahajan" userId="S::milind.mahajan@fractal.ai::faafbc83-0fdd-493f-a5cd-1c66b8c3ec19" providerId="AD" clId="Web-{A7CF26BF-9F34-D70B-1146-3F0F5B5471E6}" dt="2019-08-12T12:16:04.727" v="292"/>
        <pc:sldMkLst>
          <pc:docMk/>
          <pc:sldMk cId="2206944048" sldId="276"/>
        </pc:sldMkLst>
      </pc:sldChg>
      <pc:sldChg chg="add replId">
        <pc:chgData name="Milind Mahajan" userId="S::milind.mahajan@fractal.ai::faafbc83-0fdd-493f-a5cd-1c66b8c3ec19" providerId="AD" clId="Web-{A7CF26BF-9F34-D70B-1146-3F0F5B5471E6}" dt="2019-08-12T12:16:06.633" v="293"/>
        <pc:sldMkLst>
          <pc:docMk/>
          <pc:sldMk cId="3447433745" sldId="277"/>
        </pc:sldMkLst>
      </pc:sldChg>
    </pc:docChg>
  </pc:docChgLst>
  <pc:docChgLst>
    <pc:chgData name="Milind Mahajan" userId="S::milind.mahajan@fractal.ai::faafbc83-0fdd-493f-a5cd-1c66b8c3ec19" providerId="AD" clId="Web-{C7D771E8-DCEA-9311-FA56-393741DC693E}"/>
    <pc:docChg chg="addSld delSld modSld sldOrd">
      <pc:chgData name="Milind Mahajan" userId="S::milind.mahajan@fractal.ai::faafbc83-0fdd-493f-a5cd-1c66b8c3ec19" providerId="AD" clId="Web-{C7D771E8-DCEA-9311-FA56-393741DC693E}" dt="2019-08-14T05:11:01.848" v="112" actId="20577"/>
      <pc:docMkLst>
        <pc:docMk/>
      </pc:docMkLst>
      <pc:sldChg chg="ord">
        <pc:chgData name="Milind Mahajan" userId="S::milind.mahajan@fractal.ai::faafbc83-0fdd-493f-a5cd-1c66b8c3ec19" providerId="AD" clId="Web-{C7D771E8-DCEA-9311-FA56-393741DC693E}" dt="2019-08-14T04:20:18.393" v="55"/>
        <pc:sldMkLst>
          <pc:docMk/>
          <pc:sldMk cId="244232581" sldId="279"/>
        </pc:sldMkLst>
      </pc:sldChg>
      <pc:sldChg chg="modSp ord">
        <pc:chgData name="Milind Mahajan" userId="S::milind.mahajan@fractal.ai::faafbc83-0fdd-493f-a5cd-1c66b8c3ec19" providerId="AD" clId="Web-{C7D771E8-DCEA-9311-FA56-393741DC693E}" dt="2019-08-14T04:21:00.487" v="63"/>
        <pc:sldMkLst>
          <pc:docMk/>
          <pc:sldMk cId="3774937342" sldId="309"/>
        </pc:sldMkLst>
        <pc:picChg chg="mod">
          <ac:chgData name="Milind Mahajan" userId="S::milind.mahajan@fractal.ai::faafbc83-0fdd-493f-a5cd-1c66b8c3ec19" providerId="AD" clId="Web-{C7D771E8-DCEA-9311-FA56-393741DC693E}" dt="2019-08-14T04:15:13.893" v="0" actId="14100"/>
          <ac:picMkLst>
            <pc:docMk/>
            <pc:sldMk cId="3774937342" sldId="309"/>
            <ac:picMk id="12" creationId="{505ECCC3-8A19-4648-B737-D972F7065265}"/>
          </ac:picMkLst>
        </pc:picChg>
      </pc:sldChg>
      <pc:sldChg chg="addSp modSp new del ord">
        <pc:chgData name="Milind Mahajan" userId="S::milind.mahajan@fractal.ai::faafbc83-0fdd-493f-a5cd-1c66b8c3ec19" providerId="AD" clId="Web-{C7D771E8-DCEA-9311-FA56-393741DC693E}" dt="2019-08-14T05:05:01.923" v="83"/>
        <pc:sldMkLst>
          <pc:docMk/>
          <pc:sldMk cId="2744441992" sldId="313"/>
        </pc:sldMkLst>
        <pc:spChg chg="mod">
          <ac:chgData name="Milind Mahajan" userId="S::milind.mahajan@fractal.ai::faafbc83-0fdd-493f-a5cd-1c66b8c3ec19" providerId="AD" clId="Web-{C7D771E8-DCEA-9311-FA56-393741DC693E}" dt="2019-08-14T04:19:06.393" v="39" actId="20577"/>
          <ac:spMkLst>
            <pc:docMk/>
            <pc:sldMk cId="2744441992" sldId="313"/>
            <ac:spMk id="2" creationId="{9D366C01-F306-46EF-B9A6-B94E84B31EE3}"/>
          </ac:spMkLst>
        </pc:spChg>
        <pc:spChg chg="mod">
          <ac:chgData name="Milind Mahajan" userId="S::milind.mahajan@fractal.ai::faafbc83-0fdd-493f-a5cd-1c66b8c3ec19" providerId="AD" clId="Web-{C7D771E8-DCEA-9311-FA56-393741DC693E}" dt="2019-08-14T04:19:48.706" v="46" actId="20577"/>
          <ac:spMkLst>
            <pc:docMk/>
            <pc:sldMk cId="2744441992" sldId="313"/>
            <ac:spMk id="3" creationId="{F597BF37-5ECF-4C4B-B8B2-5407B1D01B39}"/>
          </ac:spMkLst>
        </pc:spChg>
        <pc:picChg chg="add mod">
          <ac:chgData name="Milind Mahajan" userId="S::milind.mahajan@fractal.ai::faafbc83-0fdd-493f-a5cd-1c66b8c3ec19" providerId="AD" clId="Web-{C7D771E8-DCEA-9311-FA56-393741DC693E}" dt="2019-08-14T04:20:04.643" v="54" actId="1076"/>
          <ac:picMkLst>
            <pc:docMk/>
            <pc:sldMk cId="2744441992" sldId="313"/>
            <ac:picMk id="4" creationId="{B912415D-180D-4876-92CA-7656C9223F09}"/>
          </ac:picMkLst>
        </pc:picChg>
      </pc:sldChg>
      <pc:sldChg chg="addSp delSp modSp new del mod setBg">
        <pc:chgData name="Milind Mahajan" userId="S::milind.mahajan@fractal.ai::faafbc83-0fdd-493f-a5cd-1c66b8c3ec19" providerId="AD" clId="Web-{C7D771E8-DCEA-9311-FA56-393741DC693E}" dt="2019-08-14T05:05:03.282" v="84"/>
        <pc:sldMkLst>
          <pc:docMk/>
          <pc:sldMk cId="3086654329" sldId="314"/>
        </pc:sldMkLst>
        <pc:spChg chg="del mod">
          <ac:chgData name="Milind Mahajan" userId="S::milind.mahajan@fractal.ai::faafbc83-0fdd-493f-a5cd-1c66b8c3ec19" providerId="AD" clId="Web-{C7D771E8-DCEA-9311-FA56-393741DC693E}" dt="2019-08-14T04:33:41.114" v="74"/>
          <ac:spMkLst>
            <pc:docMk/>
            <pc:sldMk cId="3086654329" sldId="314"/>
            <ac:spMk id="2" creationId="{3F86E3F5-5D65-4AC9-8ECD-2A03F45EB92D}"/>
          </ac:spMkLst>
        </pc:spChg>
        <pc:spChg chg="del">
          <ac:chgData name="Milind Mahajan" userId="S::milind.mahajan@fractal.ai::faafbc83-0fdd-493f-a5cd-1c66b8c3ec19" providerId="AD" clId="Web-{C7D771E8-DCEA-9311-FA56-393741DC693E}" dt="2019-08-14T04:33:36.255" v="73"/>
          <ac:spMkLst>
            <pc:docMk/>
            <pc:sldMk cId="3086654329" sldId="314"/>
            <ac:spMk id="3" creationId="{B4674099-D4F1-4F51-B24F-5AF420D72A76}"/>
          </ac:spMkLst>
        </pc:spChg>
        <pc:spChg chg="add del mod">
          <ac:chgData name="Milind Mahajan" userId="S::milind.mahajan@fractal.ai::faafbc83-0fdd-493f-a5cd-1c66b8c3ec19" providerId="AD" clId="Web-{C7D771E8-DCEA-9311-FA56-393741DC693E}" dt="2019-08-14T04:33:46.270" v="75"/>
          <ac:spMkLst>
            <pc:docMk/>
            <pc:sldMk cId="3086654329" sldId="314"/>
            <ac:spMk id="7" creationId="{48642576-07D1-48C2-ACD3-1ED7CA220A3B}"/>
          </ac:spMkLst>
        </pc:spChg>
        <pc:picChg chg="add mod ord">
          <ac:chgData name="Milind Mahajan" userId="S::milind.mahajan@fractal.ai::faafbc83-0fdd-493f-a5cd-1c66b8c3ec19" providerId="AD" clId="Web-{C7D771E8-DCEA-9311-FA56-393741DC693E}" dt="2019-08-14T04:33:59.160" v="79" actId="14100"/>
          <ac:picMkLst>
            <pc:docMk/>
            <pc:sldMk cId="3086654329" sldId="314"/>
            <ac:picMk id="4" creationId="{795A998D-B971-488F-AEDD-875AAA20AD6B}"/>
          </ac:picMkLst>
        </pc:picChg>
      </pc:sldChg>
      <pc:sldChg chg="addSp delSp modSp new mod setBg">
        <pc:chgData name="Milind Mahajan" userId="S::milind.mahajan@fractal.ai::faafbc83-0fdd-493f-a5cd-1c66b8c3ec19" providerId="AD" clId="Web-{C7D771E8-DCEA-9311-FA56-393741DC693E}" dt="2019-08-14T04:25:44.863" v="72" actId="1076"/>
        <pc:sldMkLst>
          <pc:docMk/>
          <pc:sldMk cId="2120762047" sldId="315"/>
        </pc:sldMkLst>
        <pc:spChg chg="add del">
          <ac:chgData name="Milind Mahajan" userId="S::milind.mahajan@fractal.ai::faafbc83-0fdd-493f-a5cd-1c66b8c3ec19" providerId="AD" clId="Web-{C7D771E8-DCEA-9311-FA56-393741DC693E}" dt="2019-08-14T04:25:28.128" v="68"/>
          <ac:spMkLst>
            <pc:docMk/>
            <pc:sldMk cId="2120762047" sldId="315"/>
            <ac:spMk id="2" creationId="{862AAA58-19B0-499E-87BC-85EC144CAA11}"/>
          </ac:spMkLst>
        </pc:spChg>
        <pc:spChg chg="del">
          <ac:chgData name="Milind Mahajan" userId="S::milind.mahajan@fractal.ai::faafbc83-0fdd-493f-a5cd-1c66b8c3ec19" providerId="AD" clId="Web-{C7D771E8-DCEA-9311-FA56-393741DC693E}" dt="2019-08-14T04:25:15.425" v="65"/>
          <ac:spMkLst>
            <pc:docMk/>
            <pc:sldMk cId="2120762047" sldId="315"/>
            <ac:spMk id="3" creationId="{4D56652D-53DA-45A9-BECB-2626835DF22D}"/>
          </ac:spMkLst>
        </pc:spChg>
        <pc:picChg chg="add mod ord">
          <ac:chgData name="Milind Mahajan" userId="S::milind.mahajan@fractal.ai::faafbc83-0fdd-493f-a5cd-1c66b8c3ec19" providerId="AD" clId="Web-{C7D771E8-DCEA-9311-FA56-393741DC693E}" dt="2019-08-14T04:25:44.863" v="72" actId="1076"/>
          <ac:picMkLst>
            <pc:docMk/>
            <pc:sldMk cId="2120762047" sldId="315"/>
            <ac:picMk id="4" creationId="{27BBF40D-A4CD-4C52-8CD1-29D21627FB48}"/>
          </ac:picMkLst>
        </pc:picChg>
      </pc:sldChg>
      <pc:sldChg chg="addSp delSp modSp new mod setBg">
        <pc:chgData name="Milind Mahajan" userId="S::milind.mahajan@fractal.ai::faafbc83-0fdd-493f-a5cd-1c66b8c3ec19" providerId="AD" clId="Web-{C7D771E8-DCEA-9311-FA56-393741DC693E}" dt="2019-08-14T05:04:23.987" v="82"/>
        <pc:sldMkLst>
          <pc:docMk/>
          <pc:sldMk cId="3184522798" sldId="316"/>
        </pc:sldMkLst>
        <pc:spChg chg="del">
          <ac:chgData name="Milind Mahajan" userId="S::milind.mahajan@fractal.ai::faafbc83-0fdd-493f-a5cd-1c66b8c3ec19" providerId="AD" clId="Web-{C7D771E8-DCEA-9311-FA56-393741DC693E}" dt="2019-08-14T05:04:23.987" v="82"/>
          <ac:spMkLst>
            <pc:docMk/>
            <pc:sldMk cId="3184522798" sldId="316"/>
            <ac:spMk id="2" creationId="{90ED5E80-1CD3-4139-B874-ED657917A97B}"/>
          </ac:spMkLst>
        </pc:spChg>
        <pc:spChg chg="del">
          <ac:chgData name="Milind Mahajan" userId="S::milind.mahajan@fractal.ai::faafbc83-0fdd-493f-a5cd-1c66b8c3ec19" providerId="AD" clId="Web-{C7D771E8-DCEA-9311-FA56-393741DC693E}" dt="2019-08-14T05:04:21.938" v="81"/>
          <ac:spMkLst>
            <pc:docMk/>
            <pc:sldMk cId="3184522798" sldId="316"/>
            <ac:spMk id="3" creationId="{A9960736-67BD-4C2E-B1BB-A1D5CBD2B74C}"/>
          </ac:spMkLst>
        </pc:spChg>
        <pc:picChg chg="add mod ord">
          <ac:chgData name="Milind Mahajan" userId="S::milind.mahajan@fractal.ai::faafbc83-0fdd-493f-a5cd-1c66b8c3ec19" providerId="AD" clId="Web-{C7D771E8-DCEA-9311-FA56-393741DC693E}" dt="2019-08-14T05:04:23.987" v="82"/>
          <ac:picMkLst>
            <pc:docMk/>
            <pc:sldMk cId="3184522798" sldId="316"/>
            <ac:picMk id="4" creationId="{BC528476-FA63-4431-BD28-5A69450819FD}"/>
          </ac:picMkLst>
        </pc:picChg>
      </pc:sldChg>
      <pc:sldChg chg="modSp new ord">
        <pc:chgData name="Milind Mahajan" userId="S::milind.mahajan@fractal.ai::faafbc83-0fdd-493f-a5cd-1c66b8c3ec19" providerId="AD" clId="Web-{C7D771E8-DCEA-9311-FA56-393741DC693E}" dt="2019-08-14T05:11:00.020" v="110" actId="20577"/>
        <pc:sldMkLst>
          <pc:docMk/>
          <pc:sldMk cId="3734246210" sldId="317"/>
        </pc:sldMkLst>
        <pc:spChg chg="mod">
          <ac:chgData name="Milind Mahajan" userId="S::milind.mahajan@fractal.ai::faafbc83-0fdd-493f-a5cd-1c66b8c3ec19" providerId="AD" clId="Web-{C7D771E8-DCEA-9311-FA56-393741DC693E}" dt="2019-08-14T05:11:00.020" v="110" actId="20577"/>
          <ac:spMkLst>
            <pc:docMk/>
            <pc:sldMk cId="3734246210" sldId="317"/>
            <ac:spMk id="2" creationId="{6C64A57B-5CAB-4B90-8C6E-104E6E3F4F4F}"/>
          </ac:spMkLst>
        </pc:spChg>
        <pc:spChg chg="mod">
          <ac:chgData name="Milind Mahajan" userId="S::milind.mahajan@fractal.ai::faafbc83-0fdd-493f-a5cd-1c66b8c3ec19" providerId="AD" clId="Web-{C7D771E8-DCEA-9311-FA56-393741DC693E}" dt="2019-08-14T05:10:40.067" v="87" actId="20577"/>
          <ac:spMkLst>
            <pc:docMk/>
            <pc:sldMk cId="3734246210" sldId="317"/>
            <ac:spMk id="3" creationId="{A3FC5218-AD28-4381-8896-372E124365F7}"/>
          </ac:spMkLst>
        </pc:spChg>
      </pc:sldChg>
    </pc:docChg>
  </pc:docChgLst>
  <pc:docChgLst>
    <pc:chgData name="Milind Mahajan" userId="S::milind.mahajan@fractal.ai::faafbc83-0fdd-493f-a5cd-1c66b8c3ec19" providerId="AD" clId="Web-{C184D0D4-5BAF-B462-9B1D-A66D2C2D21B3}"/>
    <pc:docChg chg="addSld modSld">
      <pc:chgData name="Milind Mahajan" userId="S::milind.mahajan@fractal.ai::faafbc83-0fdd-493f-a5cd-1c66b8c3ec19" providerId="AD" clId="Web-{C184D0D4-5BAF-B462-9B1D-A66D2C2D21B3}" dt="2019-08-13T02:08:51.264" v="375"/>
      <pc:docMkLst>
        <pc:docMk/>
      </pc:docMkLst>
      <pc:sldChg chg="addSp delSp modSp mod setBg">
        <pc:chgData name="Milind Mahajan" userId="S::milind.mahajan@fractal.ai::faafbc83-0fdd-493f-a5cd-1c66b8c3ec19" providerId="AD" clId="Web-{C184D0D4-5BAF-B462-9B1D-A66D2C2D21B3}" dt="2019-08-12T17:35:27.597" v="14" actId="14100"/>
        <pc:sldMkLst>
          <pc:docMk/>
          <pc:sldMk cId="786426356" sldId="268"/>
        </pc:sldMkLst>
        <pc:spChg chg="del">
          <ac:chgData name="Milind Mahajan" userId="S::milind.mahajan@fractal.ai::faafbc83-0fdd-493f-a5cd-1c66b8c3ec19" providerId="AD" clId="Web-{C184D0D4-5BAF-B462-9B1D-A66D2C2D21B3}" dt="2019-08-12T17:15:30.551" v="2"/>
          <ac:spMkLst>
            <pc:docMk/>
            <pc:sldMk cId="786426356" sldId="268"/>
            <ac:spMk id="2" creationId="{3A7C12B2-74FE-4E82-B2A1-F2DA63482306}"/>
          </ac:spMkLst>
        </pc:spChg>
        <pc:spChg chg="add del mod">
          <ac:chgData name="Milind Mahajan" userId="S::milind.mahajan@fractal.ai::faafbc83-0fdd-493f-a5cd-1c66b8c3ec19" providerId="AD" clId="Web-{C184D0D4-5BAF-B462-9B1D-A66D2C2D21B3}" dt="2019-08-12T17:15:25.535" v="1"/>
          <ac:spMkLst>
            <pc:docMk/>
            <pc:sldMk cId="786426356" sldId="268"/>
            <ac:spMk id="5" creationId="{FD9BE499-8FA4-46C9-850F-8CD0B2F57FD1}"/>
          </ac:spMkLst>
        </pc:spChg>
        <pc:spChg chg="add del">
          <ac:chgData name="Milind Mahajan" userId="S::milind.mahajan@fractal.ai::faafbc83-0fdd-493f-a5cd-1c66b8c3ec19" providerId="AD" clId="Web-{C184D0D4-5BAF-B462-9B1D-A66D2C2D21B3}" dt="2019-08-12T17:34:51.924" v="8"/>
          <ac:spMkLst>
            <pc:docMk/>
            <pc:sldMk cId="786426356" sldId="268"/>
            <ac:spMk id="8" creationId="{203646D2-729E-4DCF-915C-98240E302059}"/>
          </ac:spMkLst>
        </pc:spChg>
        <pc:spChg chg="add del">
          <ac:chgData name="Milind Mahajan" userId="S::milind.mahajan@fractal.ai::faafbc83-0fdd-493f-a5cd-1c66b8c3ec19" providerId="AD" clId="Web-{C184D0D4-5BAF-B462-9B1D-A66D2C2D21B3}" dt="2019-08-12T17:34:57.424" v="10"/>
          <ac:spMkLst>
            <pc:docMk/>
            <pc:sldMk cId="786426356" sldId="268"/>
            <ac:spMk id="10" creationId="{422A65DA-4978-45DD-8097-4957088C0D6D}"/>
          </ac:spMkLst>
        </pc:spChg>
        <pc:spChg chg="add del">
          <ac:chgData name="Milind Mahajan" userId="S::milind.mahajan@fractal.ai::faafbc83-0fdd-493f-a5cd-1c66b8c3ec19" providerId="AD" clId="Web-{C184D0D4-5BAF-B462-9B1D-A66D2C2D21B3}" dt="2019-08-12T17:34:49.018" v="6"/>
          <ac:spMkLst>
            <pc:docMk/>
            <pc:sldMk cId="786426356" sldId="268"/>
            <ac:spMk id="11" creationId="{32BC26D8-82FB-445E-AA49-62A77D7C1EE0}"/>
          </ac:spMkLst>
        </pc:spChg>
        <pc:spChg chg="add del">
          <ac:chgData name="Milind Mahajan" userId="S::milind.mahajan@fractal.ai::faafbc83-0fdd-493f-a5cd-1c66b8c3ec19" providerId="AD" clId="Web-{C184D0D4-5BAF-B462-9B1D-A66D2C2D21B3}" dt="2019-08-12T17:34:49.018" v="6"/>
          <ac:spMkLst>
            <pc:docMk/>
            <pc:sldMk cId="786426356" sldId="268"/>
            <ac:spMk id="13" creationId="{CB44330D-EA18-4254-AA95-EB49948539B8}"/>
          </ac:spMkLst>
        </pc:spChg>
        <pc:spChg chg="add del">
          <ac:chgData name="Milind Mahajan" userId="S::milind.mahajan@fractal.ai::faafbc83-0fdd-493f-a5cd-1c66b8c3ec19" providerId="AD" clId="Web-{C184D0D4-5BAF-B462-9B1D-A66D2C2D21B3}" dt="2019-08-12T17:35:06.299" v="12"/>
          <ac:spMkLst>
            <pc:docMk/>
            <pc:sldMk cId="786426356" sldId="268"/>
            <ac:spMk id="14" creationId="{E862BE82-D00D-42C1-BF16-93AA37870C32}"/>
          </ac:spMkLst>
        </pc:spChg>
        <pc:spChg chg="add del">
          <ac:chgData name="Milind Mahajan" userId="S::milind.mahajan@fractal.ai::faafbc83-0fdd-493f-a5cd-1c66b8c3ec19" providerId="AD" clId="Web-{C184D0D4-5BAF-B462-9B1D-A66D2C2D21B3}" dt="2019-08-12T17:35:06.299" v="12"/>
          <ac:spMkLst>
            <pc:docMk/>
            <pc:sldMk cId="786426356" sldId="268"/>
            <ac:spMk id="16" creationId="{F6D92C2D-1D3D-4974-918C-06579FB354A9}"/>
          </ac:spMkLst>
        </pc:spChg>
        <pc:spChg chg="add del">
          <ac:chgData name="Milind Mahajan" userId="S::milind.mahajan@fractal.ai::faafbc83-0fdd-493f-a5cd-1c66b8c3ec19" providerId="AD" clId="Web-{C184D0D4-5BAF-B462-9B1D-A66D2C2D21B3}" dt="2019-08-12T17:35:06.299" v="12"/>
          <ac:spMkLst>
            <pc:docMk/>
            <pc:sldMk cId="786426356" sldId="268"/>
            <ac:spMk id="17" creationId="{0B2F1DAD-BCB2-4132-9A09-9F2EA0108652}"/>
          </ac:spMkLst>
        </pc:spChg>
        <pc:picChg chg="del">
          <ac:chgData name="Milind Mahajan" userId="S::milind.mahajan@fractal.ai::faafbc83-0fdd-493f-a5cd-1c66b8c3ec19" providerId="AD" clId="Web-{C184D0D4-5BAF-B462-9B1D-A66D2C2D21B3}" dt="2019-08-12T17:15:22.894" v="0"/>
          <ac:picMkLst>
            <pc:docMk/>
            <pc:sldMk cId="786426356" sldId="268"/>
            <ac:picMk id="4" creationId="{51D80A31-2413-4148-A0C9-00DDC9315D0E}"/>
          </ac:picMkLst>
        </pc:picChg>
        <pc:picChg chg="add del mod ord">
          <ac:chgData name="Milind Mahajan" userId="S::milind.mahajan@fractal.ai::faafbc83-0fdd-493f-a5cd-1c66b8c3ec19" providerId="AD" clId="Web-{C184D0D4-5BAF-B462-9B1D-A66D2C2D21B3}" dt="2019-08-12T17:35:27.597" v="14" actId="14100"/>
          <ac:picMkLst>
            <pc:docMk/>
            <pc:sldMk cId="786426356" sldId="268"/>
            <ac:picMk id="6" creationId="{36DA8976-E12A-4483-875A-DB05D9041982}"/>
          </ac:picMkLst>
        </pc:picChg>
        <pc:picChg chg="add del">
          <ac:chgData name="Milind Mahajan" userId="S::milind.mahajan@fractal.ai::faafbc83-0fdd-493f-a5cd-1c66b8c3ec19" providerId="AD" clId="Web-{C184D0D4-5BAF-B462-9B1D-A66D2C2D21B3}" dt="2019-08-12T17:34:51.924" v="8"/>
          <ac:picMkLst>
            <pc:docMk/>
            <pc:sldMk cId="786426356" sldId="268"/>
            <ac:picMk id="9" creationId="{36DA8976-E12A-4483-875A-DB05D9041982}"/>
          </ac:picMkLst>
        </pc:picChg>
        <pc:picChg chg="add del">
          <ac:chgData name="Milind Mahajan" userId="S::milind.mahajan@fractal.ai::faafbc83-0fdd-493f-a5cd-1c66b8c3ec19" providerId="AD" clId="Web-{C184D0D4-5BAF-B462-9B1D-A66D2C2D21B3}" dt="2019-08-12T17:34:57.424" v="10"/>
          <ac:picMkLst>
            <pc:docMk/>
            <pc:sldMk cId="786426356" sldId="268"/>
            <ac:picMk id="12" creationId="{36DA8976-E12A-4483-875A-DB05D9041982}"/>
          </ac:picMkLst>
        </pc:picChg>
        <pc:picChg chg="add del">
          <ac:chgData name="Milind Mahajan" userId="S::milind.mahajan@fractal.ai::faafbc83-0fdd-493f-a5cd-1c66b8c3ec19" providerId="AD" clId="Web-{C184D0D4-5BAF-B462-9B1D-A66D2C2D21B3}" dt="2019-08-12T17:35:06.299" v="12"/>
          <ac:picMkLst>
            <pc:docMk/>
            <pc:sldMk cId="786426356" sldId="268"/>
            <ac:picMk id="15" creationId="{36DA8976-E12A-4483-875A-DB05D9041982}"/>
          </ac:picMkLst>
        </pc:picChg>
      </pc:sldChg>
      <pc:sldChg chg="modSp">
        <pc:chgData name="Milind Mahajan" userId="S::milind.mahajan@fractal.ai::faafbc83-0fdd-493f-a5cd-1c66b8c3ec19" providerId="AD" clId="Web-{C184D0D4-5BAF-B462-9B1D-A66D2C2D21B3}" dt="2019-08-12T17:45:33.705" v="31" actId="20577"/>
        <pc:sldMkLst>
          <pc:docMk/>
          <pc:sldMk cId="1540925813" sldId="273"/>
        </pc:sldMkLst>
        <pc:spChg chg="mod">
          <ac:chgData name="Milind Mahajan" userId="S::milind.mahajan@fractal.ai::faafbc83-0fdd-493f-a5cd-1c66b8c3ec19" providerId="AD" clId="Web-{C184D0D4-5BAF-B462-9B1D-A66D2C2D21B3}" dt="2019-08-12T17:45:33.705" v="31" actId="20577"/>
          <ac:spMkLst>
            <pc:docMk/>
            <pc:sldMk cId="1540925813" sldId="273"/>
            <ac:spMk id="2" creationId="{7C880A38-50F0-4271-BAD1-75160D70E865}"/>
          </ac:spMkLst>
        </pc:spChg>
        <pc:spChg chg="mod">
          <ac:chgData name="Milind Mahajan" userId="S::milind.mahajan@fractal.ai::faafbc83-0fdd-493f-a5cd-1c66b8c3ec19" providerId="AD" clId="Web-{C184D0D4-5BAF-B462-9B1D-A66D2C2D21B3}" dt="2019-08-12T17:45:32.955" v="28" actId="20577"/>
          <ac:spMkLst>
            <pc:docMk/>
            <pc:sldMk cId="1540925813" sldId="273"/>
            <ac:spMk id="3" creationId="{4545F97A-4196-48B7-A489-1B9F2D50387A}"/>
          </ac:spMkLst>
        </pc:spChg>
      </pc:sldChg>
      <pc:sldChg chg="modSp">
        <pc:chgData name="Milind Mahajan" userId="S::milind.mahajan@fractal.ai::faafbc83-0fdd-493f-a5cd-1c66b8c3ec19" providerId="AD" clId="Web-{C184D0D4-5BAF-B462-9B1D-A66D2C2D21B3}" dt="2019-08-12T17:46:43.110" v="49" actId="20577"/>
        <pc:sldMkLst>
          <pc:docMk/>
          <pc:sldMk cId="2059832531" sldId="274"/>
        </pc:sldMkLst>
        <pc:spChg chg="mod">
          <ac:chgData name="Milind Mahajan" userId="S::milind.mahajan@fractal.ai::faafbc83-0fdd-493f-a5cd-1c66b8c3ec19" providerId="AD" clId="Web-{C184D0D4-5BAF-B462-9B1D-A66D2C2D21B3}" dt="2019-08-12T17:46:39.735" v="46" actId="20577"/>
          <ac:spMkLst>
            <pc:docMk/>
            <pc:sldMk cId="2059832531" sldId="274"/>
            <ac:spMk id="2" creationId="{7C880A38-50F0-4271-BAD1-75160D70E865}"/>
          </ac:spMkLst>
        </pc:spChg>
        <pc:spChg chg="mod">
          <ac:chgData name="Milind Mahajan" userId="S::milind.mahajan@fractal.ai::faafbc83-0fdd-493f-a5cd-1c66b8c3ec19" providerId="AD" clId="Web-{C184D0D4-5BAF-B462-9B1D-A66D2C2D21B3}" dt="2019-08-12T17:46:43.110" v="49" actId="20577"/>
          <ac:spMkLst>
            <pc:docMk/>
            <pc:sldMk cId="2059832531" sldId="274"/>
            <ac:spMk id="3" creationId="{4545F97A-4196-48B7-A489-1B9F2D50387A}"/>
          </ac:spMkLst>
        </pc:spChg>
      </pc:sldChg>
      <pc:sldChg chg="addSp delSp modSp mod setBg">
        <pc:chgData name="Milind Mahajan" userId="S::milind.mahajan@fractal.ai::faafbc83-0fdd-493f-a5cd-1c66b8c3ec19" providerId="AD" clId="Web-{C184D0D4-5BAF-B462-9B1D-A66D2C2D21B3}" dt="2019-08-12T18:19:32.715" v="179" actId="1076"/>
        <pc:sldMkLst>
          <pc:docMk/>
          <pc:sldMk cId="2255592598" sldId="275"/>
        </pc:sldMkLst>
        <pc:spChg chg="add del">
          <ac:chgData name="Milind Mahajan" userId="S::milind.mahajan@fractal.ai::faafbc83-0fdd-493f-a5cd-1c66b8c3ec19" providerId="AD" clId="Web-{C184D0D4-5BAF-B462-9B1D-A66D2C2D21B3}" dt="2019-08-12T18:19:24.496" v="176"/>
          <ac:spMkLst>
            <pc:docMk/>
            <pc:sldMk cId="2255592598" sldId="275"/>
            <ac:spMk id="2" creationId="{7C880A38-50F0-4271-BAD1-75160D70E865}"/>
          </ac:spMkLst>
        </pc:spChg>
        <pc:spChg chg="del">
          <ac:chgData name="Milind Mahajan" userId="S::milind.mahajan@fractal.ai::faafbc83-0fdd-493f-a5cd-1c66b8c3ec19" providerId="AD" clId="Web-{C184D0D4-5BAF-B462-9B1D-A66D2C2D21B3}" dt="2019-08-12T18:19:10.934" v="174"/>
          <ac:spMkLst>
            <pc:docMk/>
            <pc:sldMk cId="2255592598" sldId="275"/>
            <ac:spMk id="3" creationId="{4545F97A-4196-48B7-A489-1B9F2D50387A}"/>
          </ac:spMkLst>
        </pc:spChg>
        <pc:spChg chg="add del">
          <ac:chgData name="Milind Mahajan" userId="S::milind.mahajan@fractal.ai::faafbc83-0fdd-493f-a5cd-1c66b8c3ec19" providerId="AD" clId="Web-{C184D0D4-5BAF-B462-9B1D-A66D2C2D21B3}" dt="2019-08-12T18:19:24.496" v="176"/>
          <ac:spMkLst>
            <pc:docMk/>
            <pc:sldMk cId="2255592598" sldId="275"/>
            <ac:spMk id="9" creationId="{B9FF99BD-075F-4761-A995-6FC574BD25EA}"/>
          </ac:spMkLst>
        </pc:spChg>
        <pc:spChg chg="add del">
          <ac:chgData name="Milind Mahajan" userId="S::milind.mahajan@fractal.ai::faafbc83-0fdd-493f-a5cd-1c66b8c3ec19" providerId="AD" clId="Web-{C184D0D4-5BAF-B462-9B1D-A66D2C2D21B3}" dt="2019-08-12T18:19:24.496" v="176"/>
          <ac:spMkLst>
            <pc:docMk/>
            <pc:sldMk cId="2255592598" sldId="275"/>
            <ac:spMk id="11" creationId="{A7B21A54-9BA3-4EA9-B460-5A829ADD9051}"/>
          </ac:spMkLst>
        </pc:spChg>
        <pc:spChg chg="add del">
          <ac:chgData name="Milind Mahajan" userId="S::milind.mahajan@fractal.ai::faafbc83-0fdd-493f-a5cd-1c66b8c3ec19" providerId="AD" clId="Web-{C184D0D4-5BAF-B462-9B1D-A66D2C2D21B3}" dt="2019-08-12T18:19:24.496" v="176"/>
          <ac:spMkLst>
            <pc:docMk/>
            <pc:sldMk cId="2255592598" sldId="275"/>
            <ac:spMk id="13" creationId="{6FA8F714-B9D8-488A-8CCA-E9948FF913A9}"/>
          </ac:spMkLst>
        </pc:spChg>
        <pc:picChg chg="add mod ord">
          <ac:chgData name="Milind Mahajan" userId="S::milind.mahajan@fractal.ai::faafbc83-0fdd-493f-a5cd-1c66b8c3ec19" providerId="AD" clId="Web-{C184D0D4-5BAF-B462-9B1D-A66D2C2D21B3}" dt="2019-08-12T18:19:32.715" v="179" actId="1076"/>
          <ac:picMkLst>
            <pc:docMk/>
            <pc:sldMk cId="2255592598" sldId="275"/>
            <ac:picMk id="4" creationId="{371B21CB-A34F-49F4-B14F-2B19AE9D8C8A}"/>
          </ac:picMkLst>
        </pc:picChg>
      </pc:sldChg>
      <pc:sldChg chg="addSp delSp modSp">
        <pc:chgData name="Milind Mahajan" userId="S::milind.mahajan@fractal.ai::faafbc83-0fdd-493f-a5cd-1c66b8c3ec19" providerId="AD" clId="Web-{C184D0D4-5BAF-B462-9B1D-A66D2C2D21B3}" dt="2019-08-12T19:12:41.687" v="193" actId="20577"/>
        <pc:sldMkLst>
          <pc:docMk/>
          <pc:sldMk cId="2206944048" sldId="276"/>
        </pc:sldMkLst>
        <pc:spChg chg="mod">
          <ac:chgData name="Milind Mahajan" userId="S::milind.mahajan@fractal.ai::faafbc83-0fdd-493f-a5cd-1c66b8c3ec19" providerId="AD" clId="Web-{C184D0D4-5BAF-B462-9B1D-A66D2C2D21B3}" dt="2019-08-12T19:12:41.687" v="193" actId="20577"/>
          <ac:spMkLst>
            <pc:docMk/>
            <pc:sldMk cId="2206944048" sldId="276"/>
            <ac:spMk id="2" creationId="{7C880A38-50F0-4271-BAD1-75160D70E865}"/>
          </ac:spMkLst>
        </pc:spChg>
        <pc:spChg chg="del">
          <ac:chgData name="Milind Mahajan" userId="S::milind.mahajan@fractal.ai::faafbc83-0fdd-493f-a5cd-1c66b8c3ec19" providerId="AD" clId="Web-{C184D0D4-5BAF-B462-9B1D-A66D2C2D21B3}" dt="2019-08-12T18:58:35.857" v="180"/>
          <ac:spMkLst>
            <pc:docMk/>
            <pc:sldMk cId="2206944048" sldId="276"/>
            <ac:spMk id="3" creationId="{4545F97A-4196-48B7-A489-1B9F2D50387A}"/>
          </ac:spMkLst>
        </pc:spChg>
        <pc:spChg chg="add del mod">
          <ac:chgData name="Milind Mahajan" userId="S::milind.mahajan@fractal.ai::faafbc83-0fdd-493f-a5cd-1c66b8c3ec19" providerId="AD" clId="Web-{C184D0D4-5BAF-B462-9B1D-A66D2C2D21B3}" dt="2019-08-12T18:59:14.847" v="183"/>
          <ac:spMkLst>
            <pc:docMk/>
            <pc:sldMk cId="2206944048" sldId="276"/>
            <ac:spMk id="7" creationId="{5161B9A0-C73E-4BD9-9F96-DBFBE2212C64}"/>
          </ac:spMkLst>
        </pc:spChg>
        <pc:picChg chg="add del mod ord">
          <ac:chgData name="Milind Mahajan" userId="S::milind.mahajan@fractal.ai::faafbc83-0fdd-493f-a5cd-1c66b8c3ec19" providerId="AD" clId="Web-{C184D0D4-5BAF-B462-9B1D-A66D2C2D21B3}" dt="2019-08-12T18:58:43.513" v="182"/>
          <ac:picMkLst>
            <pc:docMk/>
            <pc:sldMk cId="2206944048" sldId="276"/>
            <ac:picMk id="4" creationId="{0AB35EA4-CEE5-4455-8DA0-132B7497F099}"/>
          </ac:picMkLst>
        </pc:picChg>
        <pc:picChg chg="add mod ord">
          <ac:chgData name="Milind Mahajan" userId="S::milind.mahajan@fractal.ai::faafbc83-0fdd-493f-a5cd-1c66b8c3ec19" providerId="AD" clId="Web-{C184D0D4-5BAF-B462-9B1D-A66D2C2D21B3}" dt="2019-08-12T18:59:29.097" v="186" actId="1076"/>
          <ac:picMkLst>
            <pc:docMk/>
            <pc:sldMk cId="2206944048" sldId="276"/>
            <ac:picMk id="8" creationId="{85CEDC49-29FE-4E69-9707-1751864C9C0A}"/>
          </ac:picMkLst>
        </pc:picChg>
      </pc:sldChg>
      <pc:sldChg chg="modSp">
        <pc:chgData name="Milind Mahajan" userId="S::milind.mahajan@fractal.ai::faafbc83-0fdd-493f-a5cd-1c66b8c3ec19" providerId="AD" clId="Web-{C184D0D4-5BAF-B462-9B1D-A66D2C2D21B3}" dt="2019-08-13T00:48:42.404" v="230" actId="20577"/>
        <pc:sldMkLst>
          <pc:docMk/>
          <pc:sldMk cId="3447433745" sldId="277"/>
        </pc:sldMkLst>
        <pc:spChg chg="mod">
          <ac:chgData name="Milind Mahajan" userId="S::milind.mahajan@fractal.ai::faafbc83-0fdd-493f-a5cd-1c66b8c3ec19" providerId="AD" clId="Web-{C184D0D4-5BAF-B462-9B1D-A66D2C2D21B3}" dt="2019-08-13T00:48:42.404" v="230" actId="20577"/>
          <ac:spMkLst>
            <pc:docMk/>
            <pc:sldMk cId="3447433745" sldId="277"/>
            <ac:spMk id="3" creationId="{4545F97A-4196-48B7-A489-1B9F2D50387A}"/>
          </ac:spMkLst>
        </pc:spChg>
      </pc:sldChg>
      <pc:sldChg chg="modSp new">
        <pc:chgData name="Milind Mahajan" userId="S::milind.mahajan@fractal.ai::faafbc83-0fdd-493f-a5cd-1c66b8c3ec19" providerId="AD" clId="Web-{C184D0D4-5BAF-B462-9B1D-A66D2C2D21B3}" dt="2019-08-12T18:03:34.034" v="102" actId="20577"/>
        <pc:sldMkLst>
          <pc:docMk/>
          <pc:sldMk cId="3237854747" sldId="278"/>
        </pc:sldMkLst>
        <pc:spChg chg="mod">
          <ac:chgData name="Milind Mahajan" userId="S::milind.mahajan@fractal.ai::faafbc83-0fdd-493f-a5cd-1c66b8c3ec19" providerId="AD" clId="Web-{C184D0D4-5BAF-B462-9B1D-A66D2C2D21B3}" dt="2019-08-12T18:03:34.034" v="102" actId="20577"/>
          <ac:spMkLst>
            <pc:docMk/>
            <pc:sldMk cId="3237854747" sldId="278"/>
            <ac:spMk id="3" creationId="{A4882146-2DCE-4A40-84FF-6FD834638AC7}"/>
          </ac:spMkLst>
        </pc:spChg>
      </pc:sldChg>
      <pc:sldChg chg="modSp new">
        <pc:chgData name="Milind Mahajan" userId="S::milind.mahajan@fractal.ai::faafbc83-0fdd-493f-a5cd-1c66b8c3ec19" providerId="AD" clId="Web-{C184D0D4-5BAF-B462-9B1D-A66D2C2D21B3}" dt="2019-08-12T18:06:09.977" v="171" actId="20577"/>
        <pc:sldMkLst>
          <pc:docMk/>
          <pc:sldMk cId="244232581" sldId="279"/>
        </pc:sldMkLst>
        <pc:spChg chg="mod">
          <ac:chgData name="Milind Mahajan" userId="S::milind.mahajan@fractal.ai::faafbc83-0fdd-493f-a5cd-1c66b8c3ec19" providerId="AD" clId="Web-{C184D0D4-5BAF-B462-9B1D-A66D2C2D21B3}" dt="2019-08-12T18:04:57.382" v="110" actId="20577"/>
          <ac:spMkLst>
            <pc:docMk/>
            <pc:sldMk cId="244232581" sldId="279"/>
            <ac:spMk id="2" creationId="{3AAF46F3-1C04-40D0-B61A-F5929307826B}"/>
          </ac:spMkLst>
        </pc:spChg>
        <pc:spChg chg="mod">
          <ac:chgData name="Milind Mahajan" userId="S::milind.mahajan@fractal.ai::faafbc83-0fdd-493f-a5cd-1c66b8c3ec19" providerId="AD" clId="Web-{C184D0D4-5BAF-B462-9B1D-A66D2C2D21B3}" dt="2019-08-12T18:06:09.977" v="171" actId="20577"/>
          <ac:spMkLst>
            <pc:docMk/>
            <pc:sldMk cId="244232581" sldId="279"/>
            <ac:spMk id="3" creationId="{BE683067-7846-4244-BB48-CBAC73B6BCB9}"/>
          </ac:spMkLst>
        </pc:spChg>
      </pc:sldChg>
      <pc:sldChg chg="modSp new">
        <pc:chgData name="Milind Mahajan" userId="S::milind.mahajan@fractal.ai::faafbc83-0fdd-493f-a5cd-1c66b8c3ec19" providerId="AD" clId="Web-{C184D0D4-5BAF-B462-9B1D-A66D2C2D21B3}" dt="2019-08-13T00:29:37.869" v="224" actId="20577"/>
        <pc:sldMkLst>
          <pc:docMk/>
          <pc:sldMk cId="3062124023" sldId="280"/>
        </pc:sldMkLst>
        <pc:spChg chg="mod">
          <ac:chgData name="Milind Mahajan" userId="S::milind.mahajan@fractal.ai::faafbc83-0fdd-493f-a5cd-1c66b8c3ec19" providerId="AD" clId="Web-{C184D0D4-5BAF-B462-9B1D-A66D2C2D21B3}" dt="2019-08-13T00:28:55.041" v="212" actId="20577"/>
          <ac:spMkLst>
            <pc:docMk/>
            <pc:sldMk cId="3062124023" sldId="280"/>
            <ac:spMk id="2" creationId="{49CD15D0-75EB-4ED9-BEE6-0042BB47337F}"/>
          </ac:spMkLst>
        </pc:spChg>
        <pc:spChg chg="mod">
          <ac:chgData name="Milind Mahajan" userId="S::milind.mahajan@fractal.ai::faafbc83-0fdd-493f-a5cd-1c66b8c3ec19" providerId="AD" clId="Web-{C184D0D4-5BAF-B462-9B1D-A66D2C2D21B3}" dt="2019-08-13T00:29:37.869" v="224" actId="20577"/>
          <ac:spMkLst>
            <pc:docMk/>
            <pc:sldMk cId="3062124023" sldId="280"/>
            <ac:spMk id="3" creationId="{A7D12AB5-6C43-4565-8AE5-824EDDB35642}"/>
          </ac:spMkLst>
        </pc:spChg>
      </pc:sldChg>
      <pc:sldChg chg="modSp new mod modShow">
        <pc:chgData name="Milind Mahajan" userId="S::milind.mahajan@fractal.ai::faafbc83-0fdd-493f-a5cd-1c66b8c3ec19" providerId="AD" clId="Web-{C184D0D4-5BAF-B462-9B1D-A66D2C2D21B3}" dt="2019-08-13T02:04:54.922" v="280" actId="20577"/>
        <pc:sldMkLst>
          <pc:docMk/>
          <pc:sldMk cId="4171016808" sldId="281"/>
        </pc:sldMkLst>
        <pc:spChg chg="mod">
          <ac:chgData name="Milind Mahajan" userId="S::milind.mahajan@fractal.ai::faafbc83-0fdd-493f-a5cd-1c66b8c3ec19" providerId="AD" clId="Web-{C184D0D4-5BAF-B462-9B1D-A66D2C2D21B3}" dt="2019-08-13T01:50:34.490" v="265" actId="20577"/>
          <ac:spMkLst>
            <pc:docMk/>
            <pc:sldMk cId="4171016808" sldId="281"/>
            <ac:spMk id="2" creationId="{2EB496D7-80A8-47E2-9F39-1E11CDAEC503}"/>
          </ac:spMkLst>
        </pc:spChg>
        <pc:spChg chg="mod">
          <ac:chgData name="Milind Mahajan" userId="S::milind.mahajan@fractal.ai::faafbc83-0fdd-493f-a5cd-1c66b8c3ec19" providerId="AD" clId="Web-{C184D0D4-5BAF-B462-9B1D-A66D2C2D21B3}" dt="2019-08-13T02:04:54.922" v="280" actId="20577"/>
          <ac:spMkLst>
            <pc:docMk/>
            <pc:sldMk cId="4171016808" sldId="281"/>
            <ac:spMk id="3" creationId="{930BA072-3A7F-4E05-AD0F-F6C7259617FA}"/>
          </ac:spMkLst>
        </pc:spChg>
      </pc:sldChg>
      <pc:sldChg chg="modSp add replId">
        <pc:chgData name="Milind Mahajan" userId="S::milind.mahajan@fractal.ai::faafbc83-0fdd-493f-a5cd-1c66b8c3ec19" providerId="AD" clId="Web-{C184D0D4-5BAF-B462-9B1D-A66D2C2D21B3}" dt="2019-08-13T02:05:36.422" v="296" actId="20577"/>
        <pc:sldMkLst>
          <pc:docMk/>
          <pc:sldMk cId="296384364" sldId="282"/>
        </pc:sldMkLst>
        <pc:spChg chg="mod">
          <ac:chgData name="Milind Mahajan" userId="S::milind.mahajan@fractal.ai::faafbc83-0fdd-493f-a5cd-1c66b8c3ec19" providerId="AD" clId="Web-{C184D0D4-5BAF-B462-9B1D-A66D2C2D21B3}" dt="2019-08-13T02:05:09.297" v="289" actId="20577"/>
          <ac:spMkLst>
            <pc:docMk/>
            <pc:sldMk cId="296384364" sldId="282"/>
            <ac:spMk id="2" creationId="{2EB496D7-80A8-47E2-9F39-1E11CDAEC503}"/>
          </ac:spMkLst>
        </pc:spChg>
        <pc:spChg chg="mod">
          <ac:chgData name="Milind Mahajan" userId="S::milind.mahajan@fractal.ai::faafbc83-0fdd-493f-a5cd-1c66b8c3ec19" providerId="AD" clId="Web-{C184D0D4-5BAF-B462-9B1D-A66D2C2D21B3}" dt="2019-08-13T02:05:36.422" v="296" actId="20577"/>
          <ac:spMkLst>
            <pc:docMk/>
            <pc:sldMk cId="296384364" sldId="282"/>
            <ac:spMk id="3" creationId="{930BA072-3A7F-4E05-AD0F-F6C7259617FA}"/>
          </ac:spMkLst>
        </pc:spChg>
      </pc:sldChg>
      <pc:sldChg chg="modSp add replId">
        <pc:chgData name="Milind Mahajan" userId="S::milind.mahajan@fractal.ai::faafbc83-0fdd-493f-a5cd-1c66b8c3ec19" providerId="AD" clId="Web-{C184D0D4-5BAF-B462-9B1D-A66D2C2D21B3}" dt="2019-08-13T02:06:03.468" v="318" actId="20577"/>
        <pc:sldMkLst>
          <pc:docMk/>
          <pc:sldMk cId="2096242444" sldId="283"/>
        </pc:sldMkLst>
        <pc:spChg chg="mod">
          <ac:chgData name="Milind Mahajan" userId="S::milind.mahajan@fractal.ai::faafbc83-0fdd-493f-a5cd-1c66b8c3ec19" providerId="AD" clId="Web-{C184D0D4-5BAF-B462-9B1D-A66D2C2D21B3}" dt="2019-08-13T02:05:48.937" v="315" actId="20577"/>
          <ac:spMkLst>
            <pc:docMk/>
            <pc:sldMk cId="2096242444" sldId="283"/>
            <ac:spMk id="2" creationId="{2EB496D7-80A8-47E2-9F39-1E11CDAEC503}"/>
          </ac:spMkLst>
        </pc:spChg>
        <pc:spChg chg="mod">
          <ac:chgData name="Milind Mahajan" userId="S::milind.mahajan@fractal.ai::faafbc83-0fdd-493f-a5cd-1c66b8c3ec19" providerId="AD" clId="Web-{C184D0D4-5BAF-B462-9B1D-A66D2C2D21B3}" dt="2019-08-13T02:06:03.468" v="318" actId="20577"/>
          <ac:spMkLst>
            <pc:docMk/>
            <pc:sldMk cId="2096242444" sldId="283"/>
            <ac:spMk id="3" creationId="{930BA072-3A7F-4E05-AD0F-F6C7259617FA}"/>
          </ac:spMkLst>
        </pc:spChg>
      </pc:sldChg>
      <pc:sldChg chg="modSp add replId">
        <pc:chgData name="Milind Mahajan" userId="S::milind.mahajan@fractal.ai::faafbc83-0fdd-493f-a5cd-1c66b8c3ec19" providerId="AD" clId="Web-{C184D0D4-5BAF-B462-9B1D-A66D2C2D21B3}" dt="2019-08-13T02:08:14.889" v="340" actId="20577"/>
        <pc:sldMkLst>
          <pc:docMk/>
          <pc:sldMk cId="841047247" sldId="284"/>
        </pc:sldMkLst>
        <pc:spChg chg="mod">
          <ac:chgData name="Milind Mahajan" userId="S::milind.mahajan@fractal.ai::faafbc83-0fdd-493f-a5cd-1c66b8c3ec19" providerId="AD" clId="Web-{C184D0D4-5BAF-B462-9B1D-A66D2C2D21B3}" dt="2019-08-13T02:08:11.936" v="337" actId="20577"/>
          <ac:spMkLst>
            <pc:docMk/>
            <pc:sldMk cId="841047247" sldId="284"/>
            <ac:spMk id="2" creationId="{2EB496D7-80A8-47E2-9F39-1E11CDAEC503}"/>
          </ac:spMkLst>
        </pc:spChg>
        <pc:spChg chg="mod">
          <ac:chgData name="Milind Mahajan" userId="S::milind.mahajan@fractal.ai::faafbc83-0fdd-493f-a5cd-1c66b8c3ec19" providerId="AD" clId="Web-{C184D0D4-5BAF-B462-9B1D-A66D2C2D21B3}" dt="2019-08-13T02:08:14.889" v="340" actId="20577"/>
          <ac:spMkLst>
            <pc:docMk/>
            <pc:sldMk cId="841047247" sldId="284"/>
            <ac:spMk id="3" creationId="{930BA072-3A7F-4E05-AD0F-F6C7259617FA}"/>
          </ac:spMkLst>
        </pc:spChg>
      </pc:sldChg>
      <pc:sldChg chg="addSp delSp modSp add mod replId setBg">
        <pc:chgData name="Milind Mahajan" userId="S::milind.mahajan@fractal.ai::faafbc83-0fdd-493f-a5cd-1c66b8c3ec19" providerId="AD" clId="Web-{C184D0D4-5BAF-B462-9B1D-A66D2C2D21B3}" dt="2019-08-13T02:08:51.264" v="375"/>
        <pc:sldMkLst>
          <pc:docMk/>
          <pc:sldMk cId="2249934332" sldId="285"/>
        </pc:sldMkLst>
        <pc:spChg chg="mod">
          <ac:chgData name="Milind Mahajan" userId="S::milind.mahajan@fractal.ai::faafbc83-0fdd-493f-a5cd-1c66b8c3ec19" providerId="AD" clId="Web-{C184D0D4-5BAF-B462-9B1D-A66D2C2D21B3}" dt="2019-08-13T02:08:51.264" v="375"/>
          <ac:spMkLst>
            <pc:docMk/>
            <pc:sldMk cId="2249934332" sldId="285"/>
            <ac:spMk id="2" creationId="{2EB496D7-80A8-47E2-9F39-1E11CDAEC503}"/>
          </ac:spMkLst>
        </pc:spChg>
        <pc:spChg chg="del">
          <ac:chgData name="Milind Mahajan" userId="S::milind.mahajan@fractal.ai::faafbc83-0fdd-493f-a5cd-1c66b8c3ec19" providerId="AD" clId="Web-{C184D0D4-5BAF-B462-9B1D-A66D2C2D21B3}" dt="2019-08-13T02:08:45.295" v="374"/>
          <ac:spMkLst>
            <pc:docMk/>
            <pc:sldMk cId="2249934332" sldId="285"/>
            <ac:spMk id="3" creationId="{930BA072-3A7F-4E05-AD0F-F6C7259617FA}"/>
          </ac:spMkLst>
        </pc:spChg>
        <pc:spChg chg="add">
          <ac:chgData name="Milind Mahajan" userId="S::milind.mahajan@fractal.ai::faafbc83-0fdd-493f-a5cd-1c66b8c3ec19" providerId="AD" clId="Web-{C184D0D4-5BAF-B462-9B1D-A66D2C2D21B3}" dt="2019-08-13T02:08:51.264" v="375"/>
          <ac:spMkLst>
            <pc:docMk/>
            <pc:sldMk cId="2249934332" sldId="285"/>
            <ac:spMk id="9" creationId="{A4AC5506-6312-4701-8D3C-40187889A947}"/>
          </ac:spMkLst>
        </pc:spChg>
        <pc:picChg chg="add mod ord">
          <ac:chgData name="Milind Mahajan" userId="S::milind.mahajan@fractal.ai::faafbc83-0fdd-493f-a5cd-1c66b8c3ec19" providerId="AD" clId="Web-{C184D0D4-5BAF-B462-9B1D-A66D2C2D21B3}" dt="2019-08-13T02:08:51.264" v="375"/>
          <ac:picMkLst>
            <pc:docMk/>
            <pc:sldMk cId="2249934332" sldId="285"/>
            <ac:picMk id="4" creationId="{04E24970-E9B0-487C-9D14-BDD857080F29}"/>
          </ac:picMkLst>
        </pc:picChg>
      </pc:sldChg>
      <pc:sldChg chg="add replId">
        <pc:chgData name="Milind Mahajan" userId="S::milind.mahajan@fractal.ai::faafbc83-0fdd-493f-a5cd-1c66b8c3ec19" providerId="AD" clId="Web-{C184D0D4-5BAF-B462-9B1D-A66D2C2D21B3}" dt="2019-08-13T01:50:10.975" v="237"/>
        <pc:sldMkLst>
          <pc:docMk/>
          <pc:sldMk cId="427995495" sldId="286"/>
        </pc:sldMkLst>
      </pc:sldChg>
    </pc:docChg>
  </pc:docChgLst>
  <pc:docChgLst>
    <pc:chgData name="Milind Mahajan" userId="S::milind.mahajan@fractal.ai::faafbc83-0fdd-493f-a5cd-1c66b8c3ec19" providerId="AD" clId="Web-{A0351751-7B6D-0400-F3B9-AF1375558D3C}"/>
    <pc:docChg chg="delSld">
      <pc:chgData name="Milind Mahajan" userId="S::milind.mahajan@fractal.ai::faafbc83-0fdd-493f-a5cd-1c66b8c3ec19" providerId="AD" clId="Web-{A0351751-7B6D-0400-F3B9-AF1375558D3C}" dt="2019-08-21T09:27:31.277" v="2"/>
      <pc:docMkLst>
        <pc:docMk/>
      </pc:docMkLst>
      <pc:sldChg chg="del">
        <pc:chgData name="Milind Mahajan" userId="S::milind.mahajan@fractal.ai::faafbc83-0fdd-493f-a5cd-1c66b8c3ec19" providerId="AD" clId="Web-{A0351751-7B6D-0400-F3B9-AF1375558D3C}" dt="2019-08-21T09:27:31.277" v="2"/>
        <pc:sldMkLst>
          <pc:docMk/>
          <pc:sldMk cId="1731760455" sldId="328"/>
        </pc:sldMkLst>
      </pc:sldChg>
      <pc:sldChg chg="del">
        <pc:chgData name="Milind Mahajan" userId="S::milind.mahajan@fractal.ai::faafbc83-0fdd-493f-a5cd-1c66b8c3ec19" providerId="AD" clId="Web-{A0351751-7B6D-0400-F3B9-AF1375558D3C}" dt="2019-08-21T09:27:30.245" v="1"/>
        <pc:sldMkLst>
          <pc:docMk/>
          <pc:sldMk cId="1837058367" sldId="329"/>
        </pc:sldMkLst>
      </pc:sldChg>
      <pc:sldChg chg="del">
        <pc:chgData name="Milind Mahajan" userId="S::milind.mahajan@fractal.ai::faafbc83-0fdd-493f-a5cd-1c66b8c3ec19" providerId="AD" clId="Web-{A0351751-7B6D-0400-F3B9-AF1375558D3C}" dt="2019-08-21T09:27:29.120" v="0"/>
        <pc:sldMkLst>
          <pc:docMk/>
          <pc:sldMk cId="1458018809" sldId="33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s://www.learnopencv.com/selective-search-for-object-detection-cpp-pyth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vision.stanford.edu/teaching/cs231b_spring1415/slides/ranjay_pre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s.brown.edu/~pff/segm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image-net.org/inde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ilianweng.github.io/lil-log/2017/12/31/object-recognition-for-dummies-part-3.html#r-cn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1504.08083.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eepsense.ai/region-of-interest-pooling-explained/"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eepsense.ai/region-of-interest-pooling-explained/"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epsense.ai/region-of-interest-pooling-explained/"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arxiv.org/pdf/1506.01497.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45273"/>
            <a:ext cx="9144000" cy="2456872"/>
          </a:xfrm>
        </p:spPr>
        <p:txBody>
          <a:bodyPr/>
          <a:lstStyle/>
          <a:p>
            <a:r>
              <a:rPr lang="en-US" dirty="0">
                <a:cs typeface="Calibri Light"/>
              </a:rPr>
              <a:t>Object Detection</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Family of RCNN Models</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C4CFD58-76FA-425E-9FDB-CC7371DA5191}"/>
              </a:ext>
            </a:extLst>
          </p:cNvPr>
          <p:cNvPicPr>
            <a:picLocks noGrp="1" noChangeAspect="1"/>
          </p:cNvPicPr>
          <p:nvPr>
            <p:ph idx="1"/>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390084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15D2103-348C-4038-954F-8932B5DA9FEB}"/>
              </a:ext>
            </a:extLst>
          </p:cNvPr>
          <p:cNvPicPr>
            <a:picLocks noGrp="1" noChangeAspect="1"/>
          </p:cNvPicPr>
          <p:nvPr>
            <p:ph idx="1"/>
          </p:nvPr>
        </p:nvPicPr>
        <p:blipFill rotWithShape="1">
          <a:blip r:embed="rId2"/>
          <a:srcRect r="1" b="4956"/>
          <a:stretch/>
        </p:blipFill>
        <p:spPr>
          <a:xfrm>
            <a:off x="643467" y="643467"/>
            <a:ext cx="10905066" cy="5571066"/>
          </a:xfrm>
          <a:prstGeom prst="rect">
            <a:avLst/>
          </a:prstGeom>
        </p:spPr>
      </p:pic>
    </p:spTree>
    <p:extLst>
      <p:ext uri="{BB962C8B-B14F-4D97-AF65-F5344CB8AC3E}">
        <p14:creationId xmlns:p14="http://schemas.microsoft.com/office/powerpoint/2010/main" val="380242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4AEC2F4-5927-46E6-8206-0ABBB0763B58}"/>
              </a:ext>
            </a:extLst>
          </p:cNvPr>
          <p:cNvPicPr>
            <a:picLocks noGrp="1" noChangeAspect="1"/>
          </p:cNvPicPr>
          <p:nvPr>
            <p:ph idx="1"/>
          </p:nvPr>
        </p:nvPicPr>
        <p:blipFill>
          <a:blip r:embed="rId2"/>
          <a:stretch>
            <a:fillRect/>
          </a:stretch>
        </p:blipFill>
        <p:spPr>
          <a:xfrm>
            <a:off x="1165851" y="341542"/>
            <a:ext cx="9860298" cy="5872991"/>
          </a:xfrm>
          <a:prstGeom prst="rect">
            <a:avLst/>
          </a:prstGeom>
        </p:spPr>
      </p:pic>
    </p:spTree>
    <p:extLst>
      <p:ext uri="{BB962C8B-B14F-4D97-AF65-F5344CB8AC3E}">
        <p14:creationId xmlns:p14="http://schemas.microsoft.com/office/powerpoint/2010/main" val="406746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C52B-7B76-4617-97DE-BB40C61B5E57}"/>
              </a:ext>
            </a:extLst>
          </p:cNvPr>
          <p:cNvSpPr>
            <a:spLocks noGrp="1"/>
          </p:cNvSpPr>
          <p:nvPr>
            <p:ph type="title"/>
          </p:nvPr>
        </p:nvSpPr>
        <p:spPr>
          <a:xfrm>
            <a:off x="838200" y="586798"/>
            <a:ext cx="10515600" cy="1325563"/>
          </a:xfrm>
        </p:spPr>
        <p:txBody>
          <a:bodyPr/>
          <a:lstStyle/>
          <a:p>
            <a:r>
              <a:rPr lang="en-US">
                <a:ea typeface="+mj-lt"/>
                <a:cs typeface="+mj-lt"/>
              </a:rPr>
              <a:t>Efficient Graph-Based Image Segmentation by Felzenszwalb and Huttenlocher</a:t>
            </a:r>
          </a:p>
          <a:p>
            <a:endParaRPr lang="en-US" dirty="0">
              <a:cs typeface="Calibri Light"/>
            </a:endParaRPr>
          </a:p>
        </p:txBody>
      </p:sp>
      <p:pic>
        <p:nvPicPr>
          <p:cNvPr id="8" name="Picture 8">
            <a:extLst>
              <a:ext uri="{FF2B5EF4-FFF2-40B4-BE49-F238E27FC236}">
                <a16:creationId xmlns:a16="http://schemas.microsoft.com/office/drawing/2014/main" id="{212B6FF9-E926-42FD-9F36-7ACD5229A154}"/>
              </a:ext>
            </a:extLst>
          </p:cNvPr>
          <p:cNvPicPr>
            <a:picLocks noGrp="1" noChangeAspect="1"/>
          </p:cNvPicPr>
          <p:nvPr>
            <p:ph idx="1"/>
          </p:nvPr>
        </p:nvPicPr>
        <p:blipFill>
          <a:blip r:embed="rId2"/>
          <a:stretch>
            <a:fillRect/>
          </a:stretch>
        </p:blipFill>
        <p:spPr>
          <a:xfrm>
            <a:off x="854934" y="1825625"/>
            <a:ext cx="9055115" cy="4822392"/>
          </a:xfrm>
          <a:prstGeom prst="rect">
            <a:avLst/>
          </a:prstGeom>
        </p:spPr>
      </p:pic>
      <p:sp>
        <p:nvSpPr>
          <p:cNvPr id="3" name="TextBox 2">
            <a:extLst>
              <a:ext uri="{FF2B5EF4-FFF2-40B4-BE49-F238E27FC236}">
                <a16:creationId xmlns:a16="http://schemas.microsoft.com/office/drawing/2014/main" id="{0104C0B4-34D2-4A16-AA74-0C1A8492A0A9}"/>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359364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F63038FD-065C-493E-BAF3-25767EF2648C}"/>
              </a:ext>
            </a:extLst>
          </p:cNvPr>
          <p:cNvPicPr>
            <a:picLocks noGrp="1" noChangeAspect="1"/>
          </p:cNvPicPr>
          <p:nvPr>
            <p:ph idx="1"/>
          </p:nvPr>
        </p:nvPicPr>
        <p:blipFill>
          <a:blip r:embed="rId2"/>
          <a:stretch>
            <a:fillRect/>
          </a:stretch>
        </p:blipFill>
        <p:spPr>
          <a:xfrm>
            <a:off x="937604" y="643466"/>
            <a:ext cx="10316792" cy="5571067"/>
          </a:xfrm>
          <a:prstGeom prst="rect">
            <a:avLst/>
          </a:prstGeom>
        </p:spPr>
      </p:pic>
      <p:sp>
        <p:nvSpPr>
          <p:cNvPr id="3" name="TextBox 2">
            <a:extLst>
              <a:ext uri="{FF2B5EF4-FFF2-40B4-BE49-F238E27FC236}">
                <a16:creationId xmlns:a16="http://schemas.microsoft.com/office/drawing/2014/main" id="{7E4C3ED4-2925-40E0-8FE5-A88E4DE8F465}"/>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4146896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3627C338-7E70-4199-8DE1-72123ABC7B01}"/>
              </a:ext>
            </a:extLst>
          </p:cNvPr>
          <p:cNvPicPr>
            <a:picLocks noGrp="1" noChangeAspect="1"/>
          </p:cNvPicPr>
          <p:nvPr>
            <p:ph idx="1"/>
          </p:nvPr>
        </p:nvPicPr>
        <p:blipFill>
          <a:blip r:embed="rId2"/>
          <a:stretch>
            <a:fillRect/>
          </a:stretch>
        </p:blipFill>
        <p:spPr>
          <a:xfrm>
            <a:off x="1143940" y="643466"/>
            <a:ext cx="9904120" cy="5571067"/>
          </a:xfrm>
          <a:prstGeom prst="rect">
            <a:avLst/>
          </a:prstGeom>
        </p:spPr>
      </p:pic>
      <p:sp>
        <p:nvSpPr>
          <p:cNvPr id="4" name="TextBox 3">
            <a:extLst>
              <a:ext uri="{FF2B5EF4-FFF2-40B4-BE49-F238E27FC236}">
                <a16:creationId xmlns:a16="http://schemas.microsoft.com/office/drawing/2014/main" id="{677112B9-B0FC-476F-98C8-0C42ECC18184}"/>
              </a:ext>
            </a:extLst>
          </p:cNvPr>
          <p:cNvSpPr txBox="1"/>
          <p:nvPr/>
        </p:nvSpPr>
        <p:spPr>
          <a:xfrm>
            <a:off x="3449782" y="4294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283515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238C-5355-49B3-B5B1-C95FCF438E56}"/>
              </a:ext>
            </a:extLst>
          </p:cNvPr>
          <p:cNvSpPr>
            <a:spLocks noGrp="1"/>
          </p:cNvSpPr>
          <p:nvPr>
            <p:ph type="title"/>
          </p:nvPr>
        </p:nvSpPr>
        <p:spPr>
          <a:xfrm>
            <a:off x="839788" y="457200"/>
            <a:ext cx="3932237" cy="751936"/>
          </a:xfrm>
        </p:spPr>
        <p:txBody>
          <a:bodyPr>
            <a:normAutofit/>
          </a:bodyPr>
          <a:lstStyle/>
          <a:p>
            <a:r>
              <a:rPr lang="en-US" sz="4000" dirty="0">
                <a:cs typeface="Calibri Light"/>
              </a:rPr>
              <a:t>Drawbacks</a:t>
            </a:r>
            <a:endParaRPr lang="en-US" dirty="0"/>
          </a:p>
        </p:txBody>
      </p:sp>
      <p:pic>
        <p:nvPicPr>
          <p:cNvPr id="4" name="Picture 4">
            <a:extLst>
              <a:ext uri="{FF2B5EF4-FFF2-40B4-BE49-F238E27FC236}">
                <a16:creationId xmlns:a16="http://schemas.microsoft.com/office/drawing/2014/main" id="{13F83A15-4A7B-4F59-9D7D-0BA3B249134A}"/>
              </a:ext>
            </a:extLst>
          </p:cNvPr>
          <p:cNvPicPr>
            <a:picLocks noGrp="1" noChangeAspect="1"/>
          </p:cNvPicPr>
          <p:nvPr>
            <p:ph idx="1"/>
          </p:nvPr>
        </p:nvPicPr>
        <p:blipFill>
          <a:blip r:embed="rId2"/>
          <a:stretch>
            <a:fillRect/>
          </a:stretch>
        </p:blipFill>
        <p:spPr>
          <a:xfrm>
            <a:off x="6179180" y="300757"/>
            <a:ext cx="4654669" cy="2379452"/>
          </a:xfrm>
          <a:prstGeom prst="rect">
            <a:avLst/>
          </a:prstGeom>
        </p:spPr>
      </p:pic>
      <p:sp>
        <p:nvSpPr>
          <p:cNvPr id="5" name="Text Placeholder 4">
            <a:extLst>
              <a:ext uri="{FF2B5EF4-FFF2-40B4-BE49-F238E27FC236}">
                <a16:creationId xmlns:a16="http://schemas.microsoft.com/office/drawing/2014/main" id="{5A064D9D-DF0E-45D5-9855-5CFA9F93C42A}"/>
              </a:ext>
            </a:extLst>
          </p:cNvPr>
          <p:cNvSpPr>
            <a:spLocks noGrp="1"/>
          </p:cNvSpPr>
          <p:nvPr>
            <p:ph type="body" sz="half" idx="2"/>
          </p:nvPr>
        </p:nvSpPr>
        <p:spPr/>
        <p:txBody>
          <a:bodyPr vert="horz" lIns="91440" tIns="45720" rIns="91440" bIns="45720" rtlCol="0" anchor="t">
            <a:noAutofit/>
          </a:bodyPr>
          <a:lstStyle/>
          <a:p>
            <a:pPr marL="285750" indent="-285750">
              <a:buFont typeface="Arial"/>
              <a:buChar char="•"/>
            </a:pPr>
            <a:r>
              <a:rPr lang="en-US" sz="2600" dirty="0">
                <a:ea typeface="+mn-lt"/>
                <a:cs typeface="+mn-lt"/>
              </a:rPr>
              <a:t>Most of the actual objects in the original image contain 2 or more segmented parts</a:t>
            </a:r>
            <a:endParaRPr lang="en-US" sz="2600">
              <a:cs typeface="Calibri"/>
            </a:endParaRPr>
          </a:p>
          <a:p>
            <a:pPr marL="285750" indent="-285750">
              <a:buFont typeface="Arial"/>
              <a:buChar char="•"/>
            </a:pPr>
            <a:r>
              <a:rPr lang="en-US" sz="2600" dirty="0">
                <a:ea typeface="+mn-lt"/>
                <a:cs typeface="+mn-lt"/>
              </a:rPr>
              <a:t>Region proposals for occluded objects such as the plate covered by the cup or the cup filled with coffee cannot be generated using this method</a:t>
            </a:r>
            <a:endParaRPr lang="en-US" sz="2600" dirty="0"/>
          </a:p>
          <a:p>
            <a:endParaRPr lang="en-US" dirty="0">
              <a:cs typeface="Calibri"/>
            </a:endParaRPr>
          </a:p>
        </p:txBody>
      </p:sp>
      <p:pic>
        <p:nvPicPr>
          <p:cNvPr id="6" name="Picture 6">
            <a:extLst>
              <a:ext uri="{FF2B5EF4-FFF2-40B4-BE49-F238E27FC236}">
                <a16:creationId xmlns:a16="http://schemas.microsoft.com/office/drawing/2014/main" id="{7A72D38E-B43F-49BC-A04A-B35DD7BA0551}"/>
              </a:ext>
            </a:extLst>
          </p:cNvPr>
          <p:cNvPicPr>
            <a:picLocks noChangeAspect="1"/>
          </p:cNvPicPr>
          <p:nvPr/>
        </p:nvPicPr>
        <p:blipFill>
          <a:blip r:embed="rId3"/>
          <a:stretch>
            <a:fillRect/>
          </a:stretch>
        </p:blipFill>
        <p:spPr>
          <a:xfrm>
            <a:off x="6176514" y="3046562"/>
            <a:ext cx="4669764" cy="2820837"/>
          </a:xfrm>
          <a:prstGeom prst="rect">
            <a:avLst/>
          </a:prstGeom>
        </p:spPr>
      </p:pic>
      <p:sp>
        <p:nvSpPr>
          <p:cNvPr id="8" name="TextBox 7">
            <a:extLst>
              <a:ext uri="{FF2B5EF4-FFF2-40B4-BE49-F238E27FC236}">
                <a16:creationId xmlns:a16="http://schemas.microsoft.com/office/drawing/2014/main" id="{147E5F5D-16D7-4CE3-ADD2-C43026A8603A}"/>
              </a:ext>
            </a:extLst>
          </p:cNvPr>
          <p:cNvSpPr txBox="1"/>
          <p:nvPr/>
        </p:nvSpPr>
        <p:spPr>
          <a:xfrm>
            <a:off x="4666891" y="23090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3" name="TextBox 2">
            <a:extLst>
              <a:ext uri="{FF2B5EF4-FFF2-40B4-BE49-F238E27FC236}">
                <a16:creationId xmlns:a16="http://schemas.microsoft.com/office/drawing/2014/main" id="{B8082C20-B294-4BA0-829E-F82B3CF51E7D}"/>
              </a:ext>
            </a:extLst>
          </p:cNvPr>
          <p:cNvSpPr txBox="1"/>
          <p:nvPr/>
        </p:nvSpPr>
        <p:spPr>
          <a:xfrm>
            <a:off x="2107721" y="6435306"/>
            <a:ext cx="7861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4"/>
              </a:rPr>
              <a:t>https://www.learnopencv.com/selective-search-for-object-detection-cpp-python/</a:t>
            </a:r>
            <a:endParaRPr lang="en-US"/>
          </a:p>
        </p:txBody>
      </p:sp>
    </p:spTree>
    <p:extLst>
      <p:ext uri="{BB962C8B-B14F-4D97-AF65-F5344CB8AC3E}">
        <p14:creationId xmlns:p14="http://schemas.microsoft.com/office/powerpoint/2010/main" val="292982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E69A-6836-4E8A-9429-F4CB6382A9C4}"/>
              </a:ext>
            </a:extLst>
          </p:cNvPr>
          <p:cNvSpPr>
            <a:spLocks noGrp="1"/>
          </p:cNvSpPr>
          <p:nvPr>
            <p:ph type="title"/>
          </p:nvPr>
        </p:nvSpPr>
        <p:spPr>
          <a:xfrm>
            <a:off x="648929" y="629266"/>
            <a:ext cx="3667039" cy="1676603"/>
          </a:xfrm>
        </p:spPr>
        <p:txBody>
          <a:bodyPr>
            <a:normAutofit/>
          </a:bodyPr>
          <a:lstStyle/>
          <a:p>
            <a:r>
              <a:rPr lang="en-US" dirty="0">
                <a:cs typeface="Calibri Light"/>
              </a:rPr>
              <a:t>STEP - 1</a:t>
            </a:r>
            <a:endParaRPr lang="en-US" dirty="0"/>
          </a:p>
        </p:txBody>
      </p:sp>
      <p:sp>
        <p:nvSpPr>
          <p:cNvPr id="3" name="Content Placeholder 2">
            <a:extLst>
              <a:ext uri="{FF2B5EF4-FFF2-40B4-BE49-F238E27FC236}">
                <a16:creationId xmlns:a16="http://schemas.microsoft.com/office/drawing/2014/main" id="{2A7DC7A8-14A6-4D15-B4AA-D30A094F2824}"/>
              </a:ext>
            </a:extLst>
          </p:cNvPr>
          <p:cNvSpPr>
            <a:spLocks noGrp="1"/>
          </p:cNvSpPr>
          <p:nvPr>
            <p:ph idx="1"/>
          </p:nvPr>
        </p:nvSpPr>
        <p:spPr>
          <a:xfrm>
            <a:off x="648930" y="2438400"/>
            <a:ext cx="3667037" cy="3785419"/>
          </a:xfrm>
        </p:spPr>
        <p:txBody>
          <a:bodyPr vert="horz" lIns="91440" tIns="45720" rIns="91440" bIns="45720" rtlCol="0" anchor="t">
            <a:normAutofit/>
          </a:bodyPr>
          <a:lstStyle/>
          <a:p>
            <a:r>
              <a:rPr lang="en-US" sz="2600" dirty="0">
                <a:cs typeface="Calibri"/>
              </a:rPr>
              <a:t>We want high recall, thus </a:t>
            </a:r>
            <a:r>
              <a:rPr lang="en-US" sz="2600" dirty="0">
                <a:ea typeface="+mn-lt"/>
                <a:cs typeface="+mn-lt"/>
              </a:rPr>
              <a:t>Selective search uses </a:t>
            </a:r>
            <a:r>
              <a:rPr lang="en-US" sz="2600" dirty="0" err="1">
                <a:ea typeface="+mn-lt"/>
                <a:cs typeface="+mn-lt"/>
              </a:rPr>
              <a:t>oversegments</a:t>
            </a:r>
            <a:r>
              <a:rPr lang="en-US" sz="2600" dirty="0">
                <a:ea typeface="+mn-lt"/>
                <a:cs typeface="+mn-lt"/>
              </a:rPr>
              <a:t> from </a:t>
            </a:r>
            <a:r>
              <a:rPr lang="en-US" sz="2600" dirty="0" err="1">
                <a:ea typeface="+mn-lt"/>
                <a:cs typeface="+mn-lt"/>
              </a:rPr>
              <a:t>Felzenszwalb</a:t>
            </a:r>
            <a:r>
              <a:rPr lang="en-US" sz="2600" dirty="0">
                <a:ea typeface="+mn-lt"/>
                <a:cs typeface="+mn-lt"/>
              </a:rPr>
              <a:t> and </a:t>
            </a:r>
            <a:r>
              <a:rPr lang="en-US" sz="2600" dirty="0" err="1">
                <a:ea typeface="+mn-lt"/>
                <a:cs typeface="+mn-lt"/>
              </a:rPr>
              <a:t>Huttenlocher’s</a:t>
            </a:r>
            <a:r>
              <a:rPr lang="en-US" sz="2600" dirty="0">
                <a:ea typeface="+mn-lt"/>
                <a:cs typeface="+mn-lt"/>
              </a:rPr>
              <a:t> method as an initial seed. An </a:t>
            </a:r>
            <a:r>
              <a:rPr lang="en-US" sz="2600" dirty="0" err="1">
                <a:ea typeface="+mn-lt"/>
                <a:cs typeface="+mn-lt"/>
              </a:rPr>
              <a:t>oversegmented</a:t>
            </a:r>
            <a:r>
              <a:rPr lang="en-US" sz="2600" dirty="0">
                <a:ea typeface="+mn-lt"/>
                <a:cs typeface="+mn-lt"/>
              </a:rPr>
              <a:t> image looks like this.</a:t>
            </a:r>
            <a:endParaRPr lang="en-US" sz="2600" dirty="0">
              <a:cs typeface="Calibri"/>
            </a:endParaRPr>
          </a:p>
          <a:p>
            <a:endParaRPr lang="en-US" sz="1800">
              <a:cs typeface="Calibri"/>
            </a:endParaRPr>
          </a:p>
          <a:p>
            <a:endParaRPr lang="en-US" sz="1800">
              <a:cs typeface="Calibri"/>
            </a:endParaRPr>
          </a:p>
        </p:txBody>
      </p:sp>
      <p:pic>
        <p:nvPicPr>
          <p:cNvPr id="6" name="Picture 6">
            <a:extLst>
              <a:ext uri="{FF2B5EF4-FFF2-40B4-BE49-F238E27FC236}">
                <a16:creationId xmlns:a16="http://schemas.microsoft.com/office/drawing/2014/main" id="{94EF328E-A9B2-4375-9FA0-0C1270FE4399}"/>
              </a:ext>
            </a:extLst>
          </p:cNvPr>
          <p:cNvPicPr>
            <a:picLocks noChangeAspect="1"/>
          </p:cNvPicPr>
          <p:nvPr/>
        </p:nvPicPr>
        <p:blipFill rotWithShape="1">
          <a:blip r:embed="rId2"/>
          <a:srcRect l="6254" r="10979" b="1"/>
          <a:stretch/>
        </p:blipFill>
        <p:spPr>
          <a:xfrm>
            <a:off x="4636008" y="640082"/>
            <a:ext cx="6916329" cy="5577837"/>
          </a:xfrm>
          <a:prstGeom prst="rect">
            <a:avLst/>
          </a:prstGeom>
          <a:effectLst/>
        </p:spPr>
      </p:pic>
    </p:spTree>
    <p:extLst>
      <p:ext uri="{BB962C8B-B14F-4D97-AF65-F5344CB8AC3E}">
        <p14:creationId xmlns:p14="http://schemas.microsoft.com/office/powerpoint/2010/main" val="428765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DBD0A0-0B8C-44C4-89EB-C9F3C5AB7572}"/>
              </a:ext>
            </a:extLst>
          </p:cNvPr>
          <p:cNvPicPr>
            <a:picLocks noGrp="1" noChangeAspect="1"/>
          </p:cNvPicPr>
          <p:nvPr>
            <p:ph idx="1"/>
          </p:nvPr>
        </p:nvPicPr>
        <p:blipFill>
          <a:blip r:embed="rId2"/>
          <a:stretch>
            <a:fillRect/>
          </a:stretch>
        </p:blipFill>
        <p:spPr>
          <a:xfrm>
            <a:off x="643467" y="743627"/>
            <a:ext cx="10905066" cy="5370744"/>
          </a:xfrm>
          <a:prstGeom prst="rect">
            <a:avLst/>
          </a:prstGeom>
        </p:spPr>
      </p:pic>
    </p:spTree>
    <p:extLst>
      <p:ext uri="{BB962C8B-B14F-4D97-AF65-F5344CB8AC3E}">
        <p14:creationId xmlns:p14="http://schemas.microsoft.com/office/powerpoint/2010/main" val="127880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74FD14-D3B6-4578-8BB4-73BBE9B17E56}"/>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17757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8BF4-BBE7-454A-9782-5D3E68371406}"/>
              </a:ext>
            </a:extLst>
          </p:cNvPr>
          <p:cNvSpPr>
            <a:spLocks noGrp="1"/>
          </p:cNvSpPr>
          <p:nvPr>
            <p:ph type="title"/>
          </p:nvPr>
        </p:nvSpPr>
        <p:spPr/>
        <p:txBody>
          <a:bodyPr/>
          <a:lstStyle/>
          <a:p>
            <a:r>
              <a:rPr lang="en-US" dirty="0">
                <a:cs typeface="Calibri Light"/>
              </a:rPr>
              <a:t>Before RCNN (2014)</a:t>
            </a:r>
            <a:endParaRPr lang="en-US" dirty="0"/>
          </a:p>
        </p:txBody>
      </p:sp>
      <p:sp>
        <p:nvSpPr>
          <p:cNvPr id="3" name="Content Placeholder 2">
            <a:extLst>
              <a:ext uri="{FF2B5EF4-FFF2-40B4-BE49-F238E27FC236}">
                <a16:creationId xmlns:a16="http://schemas.microsoft.com/office/drawing/2014/main" id="{E2B84431-0DDD-481D-B46B-C6221360D404}"/>
              </a:ext>
            </a:extLst>
          </p:cNvPr>
          <p:cNvSpPr>
            <a:spLocks noGrp="1"/>
          </p:cNvSpPr>
          <p:nvPr>
            <p:ph idx="1"/>
          </p:nvPr>
        </p:nvSpPr>
        <p:spPr/>
        <p:txBody>
          <a:bodyPr vert="horz" lIns="91440" tIns="45720" rIns="91440" bIns="45720" rtlCol="0" anchor="t">
            <a:normAutofit/>
          </a:bodyPr>
          <a:lstStyle/>
          <a:p>
            <a:r>
              <a:rPr lang="en-US" dirty="0">
                <a:cs typeface="Calibri"/>
              </a:rPr>
              <a:t>Majority of previous progress </a:t>
            </a:r>
            <a:r>
              <a:rPr lang="en-US" dirty="0">
                <a:ea typeface="+mn-lt"/>
                <a:cs typeface="+mn-lt"/>
              </a:rPr>
              <a:t>on various visual recognition tasks has been based considerably on the use of Scale-invariant feature transform (SIFT) and Histogram of Oriented Gradients (HOG).</a:t>
            </a:r>
          </a:p>
          <a:p>
            <a:r>
              <a:rPr lang="en-US" dirty="0">
                <a:cs typeface="Calibri"/>
              </a:rPr>
              <a:t>But we know that hierarchical</a:t>
            </a:r>
            <a:r>
              <a:rPr lang="en-US" dirty="0">
                <a:ea typeface="+mn-lt"/>
                <a:cs typeface="+mn-lt"/>
              </a:rPr>
              <a:t>, multi-stage processes for computing features that are even more informative for visual recognition.</a:t>
            </a:r>
          </a:p>
          <a:p>
            <a:r>
              <a:rPr lang="en-US" dirty="0">
                <a:cs typeface="Calibri"/>
              </a:rPr>
              <a:t>CNN outperforming other techniques in ImageNet challenge.</a:t>
            </a:r>
          </a:p>
          <a:p>
            <a:endParaRPr lang="en-US" dirty="0">
              <a:cs typeface="Calibri"/>
            </a:endParaRPr>
          </a:p>
        </p:txBody>
      </p:sp>
    </p:spTree>
    <p:extLst>
      <p:ext uri="{BB962C8B-B14F-4D97-AF65-F5344CB8AC3E}">
        <p14:creationId xmlns:p14="http://schemas.microsoft.com/office/powerpoint/2010/main" val="257773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27F1489-8DB3-4659-B769-28F4E0BD70C9}"/>
              </a:ext>
            </a:extLst>
          </p:cNvPr>
          <p:cNvPicPr>
            <a:picLocks noGrp="1" noChangeAspect="1"/>
          </p:cNvPicPr>
          <p:nvPr>
            <p:ph idx="1"/>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342859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C0B4D69-32DA-4273-9993-C5E382982E64}"/>
              </a:ext>
            </a:extLst>
          </p:cNvPr>
          <p:cNvPicPr>
            <a:picLocks noGrp="1" noChangeAspect="1"/>
          </p:cNvPicPr>
          <p:nvPr>
            <p:ph idx="1"/>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34759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202DEC0-EA3E-431D-88C9-257547A9FDFF}"/>
              </a:ext>
            </a:extLst>
          </p:cNvPr>
          <p:cNvPicPr>
            <a:picLocks noGrp="1" noChangeAspect="1"/>
          </p:cNvPicPr>
          <p:nvPr>
            <p:ph idx="1"/>
          </p:nvPr>
        </p:nvPicPr>
        <p:blipFill>
          <a:blip r:embed="rId2"/>
          <a:stretch>
            <a:fillRect/>
          </a:stretch>
        </p:blipFill>
        <p:spPr>
          <a:xfrm>
            <a:off x="1054311" y="643466"/>
            <a:ext cx="10083378" cy="5571067"/>
          </a:xfrm>
          <a:prstGeom prst="rect">
            <a:avLst/>
          </a:prstGeom>
        </p:spPr>
      </p:pic>
    </p:spTree>
    <p:extLst>
      <p:ext uri="{BB962C8B-B14F-4D97-AF65-F5344CB8AC3E}">
        <p14:creationId xmlns:p14="http://schemas.microsoft.com/office/powerpoint/2010/main" val="1122637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D2579F0-0993-40E5-8CE2-1F3AB3D8CC6D}"/>
              </a:ext>
            </a:extLst>
          </p:cNvPr>
          <p:cNvPicPr>
            <a:picLocks noGrp="1" noChangeAspect="1"/>
          </p:cNvPicPr>
          <p:nvPr>
            <p:ph idx="1"/>
          </p:nvPr>
        </p:nvPicPr>
        <p:blipFill rotWithShape="1">
          <a:blip r:embed="rId2"/>
          <a:srcRect r="1334"/>
          <a:stretch/>
        </p:blipFill>
        <p:spPr>
          <a:xfrm>
            <a:off x="20" y="10"/>
            <a:ext cx="12191980" cy="6857990"/>
          </a:xfrm>
          <a:prstGeom prst="rect">
            <a:avLst/>
          </a:prstGeom>
        </p:spPr>
      </p:pic>
      <p:sp>
        <p:nvSpPr>
          <p:cNvPr id="7" name="TextBox 6">
            <a:extLst>
              <a:ext uri="{FF2B5EF4-FFF2-40B4-BE49-F238E27FC236}">
                <a16:creationId xmlns:a16="http://schemas.microsoft.com/office/drawing/2014/main" id="{4915E3B1-3839-4829-BFAB-16CE93348B50}"/>
              </a:ext>
            </a:extLst>
          </p:cNvPr>
          <p:cNvSpPr txBox="1"/>
          <p:nvPr/>
        </p:nvSpPr>
        <p:spPr>
          <a:xfrm>
            <a:off x="1043796" y="6406550"/>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1112743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C20C8AD-BCA6-418E-B04D-E82DB3AB5172}"/>
              </a:ext>
            </a:extLst>
          </p:cNvPr>
          <p:cNvPicPr>
            <a:picLocks noGrp="1" noChangeAspect="1"/>
          </p:cNvPicPr>
          <p:nvPr>
            <p:ph idx="1"/>
          </p:nvPr>
        </p:nvPicPr>
        <p:blipFill rotWithShape="1">
          <a:blip r:embed="rId2"/>
          <a:srcRect r="2667"/>
          <a:stretch/>
        </p:blipFill>
        <p:spPr>
          <a:xfrm>
            <a:off x="20" y="10"/>
            <a:ext cx="12191980" cy="6857990"/>
          </a:xfrm>
          <a:prstGeom prst="rect">
            <a:avLst/>
          </a:prstGeom>
        </p:spPr>
      </p:pic>
      <p:sp>
        <p:nvSpPr>
          <p:cNvPr id="7" name="TextBox 6">
            <a:extLst>
              <a:ext uri="{FF2B5EF4-FFF2-40B4-BE49-F238E27FC236}">
                <a16:creationId xmlns:a16="http://schemas.microsoft.com/office/drawing/2014/main" id="{3E00BD1E-1A47-46F7-9ACA-960B00008314}"/>
              </a:ext>
            </a:extLst>
          </p:cNvPr>
          <p:cNvSpPr txBox="1"/>
          <p:nvPr/>
        </p:nvSpPr>
        <p:spPr>
          <a:xfrm>
            <a:off x="856890" y="6349041"/>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248086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F192B76-67C3-4131-A05E-07D1AE7CB8A0}"/>
              </a:ext>
            </a:extLst>
          </p:cNvPr>
          <p:cNvPicPr>
            <a:picLocks noGrp="1" noChangeAspect="1"/>
          </p:cNvPicPr>
          <p:nvPr>
            <p:ph idx="1"/>
          </p:nvPr>
        </p:nvPicPr>
        <p:blipFill>
          <a:blip r:embed="rId2"/>
          <a:stretch>
            <a:fillRect/>
          </a:stretch>
        </p:blipFill>
        <p:spPr>
          <a:xfrm>
            <a:off x="1209099" y="643466"/>
            <a:ext cx="9773802" cy="5571067"/>
          </a:xfrm>
          <a:prstGeom prst="rect">
            <a:avLst/>
          </a:prstGeom>
        </p:spPr>
      </p:pic>
      <p:sp>
        <p:nvSpPr>
          <p:cNvPr id="7" name="TextBox 6">
            <a:extLst>
              <a:ext uri="{FF2B5EF4-FFF2-40B4-BE49-F238E27FC236}">
                <a16:creationId xmlns:a16="http://schemas.microsoft.com/office/drawing/2014/main" id="{AFDE5432-3955-4738-B783-C4AED422B2E5}"/>
              </a:ext>
            </a:extLst>
          </p:cNvPr>
          <p:cNvSpPr txBox="1"/>
          <p:nvPr/>
        </p:nvSpPr>
        <p:spPr>
          <a:xfrm>
            <a:off x="2265871" y="6320286"/>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147820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46F483-5274-4AA6-8EAA-8266513C1528}"/>
              </a:ext>
            </a:extLst>
          </p:cNvPr>
          <p:cNvPicPr>
            <a:picLocks noGrp="1" noChangeAspect="1"/>
          </p:cNvPicPr>
          <p:nvPr>
            <p:ph idx="1"/>
          </p:nvPr>
        </p:nvPicPr>
        <p:blipFill rotWithShape="1">
          <a:blip r:embed="rId2"/>
          <a:srcRect r="888" b="-1"/>
          <a:stretch/>
        </p:blipFill>
        <p:spPr>
          <a:xfrm>
            <a:off x="20" y="10"/>
            <a:ext cx="12191980" cy="6857990"/>
          </a:xfrm>
          <a:prstGeom prst="rect">
            <a:avLst/>
          </a:prstGeom>
        </p:spPr>
      </p:pic>
      <p:sp>
        <p:nvSpPr>
          <p:cNvPr id="7" name="TextBox 6">
            <a:extLst>
              <a:ext uri="{FF2B5EF4-FFF2-40B4-BE49-F238E27FC236}">
                <a16:creationId xmlns:a16="http://schemas.microsoft.com/office/drawing/2014/main" id="{8ACBEF4F-F4E3-477B-A2D6-88F035EEA176}"/>
              </a:ext>
            </a:extLst>
          </p:cNvPr>
          <p:cNvSpPr txBox="1"/>
          <p:nvPr/>
        </p:nvSpPr>
        <p:spPr>
          <a:xfrm>
            <a:off x="1130060" y="6406550"/>
            <a:ext cx="7674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http://vision.stanford.edu/teaching/cs231b_spring1415/slides/ranjay_pres.pdf</a:t>
            </a:r>
            <a:endParaRPr lang="en-US"/>
          </a:p>
        </p:txBody>
      </p:sp>
    </p:spTree>
    <p:extLst>
      <p:ext uri="{BB962C8B-B14F-4D97-AF65-F5344CB8AC3E}">
        <p14:creationId xmlns:p14="http://schemas.microsoft.com/office/powerpoint/2010/main" val="270509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E8B1FC3-1870-4DEB-B9AD-0162BE2C3008}"/>
              </a:ext>
            </a:extLst>
          </p:cNvPr>
          <p:cNvPicPr>
            <a:picLocks noGrp="1" noChangeAspect="1"/>
          </p:cNvPicPr>
          <p:nvPr>
            <p:ph idx="1"/>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479836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5466-0E37-4958-A2A7-9DCE89FB3038}"/>
              </a:ext>
            </a:extLst>
          </p:cNvPr>
          <p:cNvSpPr>
            <a:spLocks noGrp="1"/>
          </p:cNvSpPr>
          <p:nvPr>
            <p:ph type="title"/>
          </p:nvPr>
        </p:nvSpPr>
        <p:spPr/>
        <p:txBody>
          <a:bodyPr/>
          <a:lstStyle/>
          <a:p>
            <a:r>
              <a:rPr lang="en-US">
                <a:cs typeface="Calibri Light"/>
              </a:rPr>
              <a:t>Selective search</a:t>
            </a:r>
            <a:endParaRPr lang="en-US"/>
          </a:p>
        </p:txBody>
      </p:sp>
      <p:sp>
        <p:nvSpPr>
          <p:cNvPr id="3" name="Content Placeholder 2">
            <a:extLst>
              <a:ext uri="{FF2B5EF4-FFF2-40B4-BE49-F238E27FC236}">
                <a16:creationId xmlns:a16="http://schemas.microsoft.com/office/drawing/2014/main" id="{51BB8988-C915-408B-A70F-CF3110411E35}"/>
              </a:ext>
            </a:extLst>
          </p:cNvPr>
          <p:cNvSpPr>
            <a:spLocks noGrp="1"/>
          </p:cNvSpPr>
          <p:nvPr>
            <p:ph idx="1"/>
          </p:nvPr>
        </p:nvSpPr>
        <p:spPr/>
        <p:txBody>
          <a:bodyPr vert="horz" lIns="91440" tIns="45720" rIns="91440" bIns="45720" rtlCol="0" anchor="t">
            <a:normAutofit/>
          </a:bodyPr>
          <a:lstStyle/>
          <a:p>
            <a:r>
              <a:rPr lang="en-US" dirty="0">
                <a:ea typeface="+mn-lt"/>
                <a:cs typeface="+mn-lt"/>
              </a:rPr>
              <a:t>Selective Search starts by over-segmenting the image based on intensity of the pixels using a graph-based </a:t>
            </a:r>
            <a:r>
              <a:rPr lang="en-US" dirty="0">
                <a:ea typeface="+mn-lt"/>
                <a:cs typeface="+mn-lt"/>
                <a:hlinkClick r:id="rId2"/>
              </a:rPr>
              <a:t>segmentation method</a:t>
            </a:r>
            <a:r>
              <a:rPr lang="en-US" dirty="0">
                <a:ea typeface="+mn-lt"/>
                <a:cs typeface="+mn-lt"/>
              </a:rPr>
              <a:t> by </a:t>
            </a:r>
            <a:r>
              <a:rPr lang="en-US" err="1">
                <a:ea typeface="+mn-lt"/>
                <a:cs typeface="+mn-lt"/>
              </a:rPr>
              <a:t>Felzenszwalb</a:t>
            </a:r>
            <a:r>
              <a:rPr lang="en-US" dirty="0">
                <a:ea typeface="+mn-lt"/>
                <a:cs typeface="+mn-lt"/>
              </a:rPr>
              <a:t> and </a:t>
            </a:r>
            <a:r>
              <a:rPr lang="en-US">
                <a:ea typeface="+mn-lt"/>
                <a:cs typeface="+mn-lt"/>
              </a:rPr>
              <a:t>Huttenlocher.</a:t>
            </a:r>
          </a:p>
          <a:p>
            <a:endParaRPr lang="en-US" dirty="0">
              <a:cs typeface="Calibri"/>
            </a:endParaRPr>
          </a:p>
          <a:p>
            <a:r>
              <a:rPr lang="en-US">
                <a:ea typeface="+mn-lt"/>
                <a:cs typeface="+mn-lt"/>
              </a:rPr>
              <a:t>At each iteration, larger segments are formed and added to the list of region proposals. Hence, we create region proposals from smaller segments to larger segments in a bottom-up approach. This is what we mean by computing “hierarchical” segmentations using Felzenszwalb and Huttenlocher’s oversegments.</a:t>
            </a:r>
            <a:endParaRPr lang="en-US" dirty="0">
              <a:cs typeface="Calibri"/>
            </a:endParaRPr>
          </a:p>
        </p:txBody>
      </p:sp>
    </p:spTree>
    <p:extLst>
      <p:ext uri="{BB962C8B-B14F-4D97-AF65-F5344CB8AC3E}">
        <p14:creationId xmlns:p14="http://schemas.microsoft.com/office/powerpoint/2010/main" val="714577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5073E-F475-4D24-BD39-BC21AB608CA4}"/>
              </a:ext>
            </a:extLst>
          </p:cNvPr>
          <p:cNvSpPr>
            <a:spLocks noGrp="1"/>
          </p:cNvSpPr>
          <p:nvPr>
            <p:ph idx="1"/>
          </p:nvPr>
        </p:nvSpPr>
        <p:spPr>
          <a:xfrm>
            <a:off x="902813" y="327026"/>
            <a:ext cx="10806582" cy="2201323"/>
          </a:xfrm>
        </p:spPr>
        <p:txBody>
          <a:bodyPr vert="horz" lIns="91440" tIns="45720" rIns="91440" bIns="45720" rtlCol="0" anchor="ctr">
            <a:noAutofit/>
          </a:bodyPr>
          <a:lstStyle/>
          <a:p>
            <a:endParaRPr lang="en-US" sz="2400" dirty="0">
              <a:cs typeface="Calibri" panose="020F0502020204030204"/>
            </a:endParaRPr>
          </a:p>
          <a:p>
            <a:r>
              <a:rPr lang="en-US" sz="2400">
                <a:ea typeface="+mn-lt"/>
                <a:cs typeface="+mn-lt"/>
              </a:rPr>
              <a:t>This image shows the initial, middle and last step of the hierarchical segmentation process.</a:t>
            </a:r>
            <a:endParaRPr lang="en-US" sz="2400">
              <a:cs typeface="Calibri"/>
            </a:endParaRPr>
          </a:p>
        </p:txBody>
      </p:sp>
      <p:pic>
        <p:nvPicPr>
          <p:cNvPr id="4" name="Picture 4">
            <a:extLst>
              <a:ext uri="{FF2B5EF4-FFF2-40B4-BE49-F238E27FC236}">
                <a16:creationId xmlns:a16="http://schemas.microsoft.com/office/drawing/2014/main" id="{425617FF-E3FB-4F9D-8A48-97DBB924FF5F}"/>
              </a:ext>
            </a:extLst>
          </p:cNvPr>
          <p:cNvPicPr>
            <a:picLocks noChangeAspect="1"/>
          </p:cNvPicPr>
          <p:nvPr/>
        </p:nvPicPr>
        <p:blipFill rotWithShape="1">
          <a:blip r:embed="rId2"/>
          <a:srcRect t="13470" b="8055"/>
          <a:stretch/>
        </p:blipFill>
        <p:spPr>
          <a:xfrm>
            <a:off x="-9168" y="2763151"/>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72366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AA46-DEAD-4A21-9671-1450555C7168}"/>
              </a:ext>
            </a:extLst>
          </p:cNvPr>
          <p:cNvSpPr>
            <a:spLocks noGrp="1"/>
          </p:cNvSpPr>
          <p:nvPr>
            <p:ph type="title"/>
          </p:nvPr>
        </p:nvSpPr>
        <p:spPr/>
        <p:txBody>
          <a:bodyPr/>
          <a:lstStyle/>
          <a:p>
            <a:r>
              <a:rPr lang="en-US" dirty="0">
                <a:cs typeface="Calibri Light"/>
              </a:rPr>
              <a:t>Motivation for RCNN</a:t>
            </a:r>
            <a:endParaRPr lang="en-US" dirty="0"/>
          </a:p>
        </p:txBody>
      </p:sp>
      <p:sp>
        <p:nvSpPr>
          <p:cNvPr id="3" name="Content Placeholder 2">
            <a:extLst>
              <a:ext uri="{FF2B5EF4-FFF2-40B4-BE49-F238E27FC236}">
                <a16:creationId xmlns:a16="http://schemas.microsoft.com/office/drawing/2014/main" id="{28A549DD-961A-423C-AF6F-DEF83E7CE393}"/>
              </a:ext>
            </a:extLst>
          </p:cNvPr>
          <p:cNvSpPr>
            <a:spLocks noGrp="1"/>
          </p:cNvSpPr>
          <p:nvPr>
            <p:ph idx="1"/>
          </p:nvPr>
        </p:nvSpPr>
        <p:spPr/>
        <p:txBody>
          <a:bodyPr vert="horz" lIns="91440" tIns="45720" rIns="91440" bIns="45720" rtlCol="0" anchor="t">
            <a:normAutofit/>
          </a:bodyPr>
          <a:lstStyle/>
          <a:p>
            <a:r>
              <a:rPr lang="en-US" dirty="0">
                <a:cs typeface="Calibri"/>
              </a:rPr>
              <a:t>Object Detection = Object localization + object recognition</a:t>
            </a:r>
          </a:p>
          <a:p>
            <a:r>
              <a:rPr lang="en-US" dirty="0">
                <a:cs typeface="Calibri"/>
              </a:rPr>
              <a:t>CNN great at object recognition.</a:t>
            </a:r>
          </a:p>
          <a:p>
            <a:r>
              <a:rPr lang="en-US" dirty="0">
                <a:ea typeface="+mn-lt"/>
                <a:cs typeface="+mn-lt"/>
              </a:rPr>
              <a:t> To what extent do the CNN classification result on ImageNet generalize to object detection results on the PASCAL VOC Challenge?</a:t>
            </a:r>
            <a:endParaRPr lang="en-US" dirty="0">
              <a:cs typeface="Calibri"/>
            </a:endParaRPr>
          </a:p>
        </p:txBody>
      </p:sp>
    </p:spTree>
    <p:extLst>
      <p:ext uri="{BB962C8B-B14F-4D97-AF65-F5344CB8AC3E}">
        <p14:creationId xmlns:p14="http://schemas.microsoft.com/office/powerpoint/2010/main" val="31466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36DA8976-E12A-4483-875A-DB05D9041982}"/>
              </a:ext>
            </a:extLst>
          </p:cNvPr>
          <p:cNvPicPr>
            <a:picLocks noGrp="1" noChangeAspect="1"/>
          </p:cNvPicPr>
          <p:nvPr>
            <p:ph idx="1"/>
          </p:nvPr>
        </p:nvPicPr>
        <p:blipFill rotWithShape="1">
          <a:blip r:embed="rId2"/>
          <a:srcRect t="6190" b="10167"/>
          <a:stretch/>
        </p:blipFill>
        <p:spPr>
          <a:xfrm>
            <a:off x="1143935" y="140259"/>
            <a:ext cx="10809902" cy="6074274"/>
          </a:xfrm>
          <a:prstGeom prst="rect">
            <a:avLst/>
          </a:prstGeom>
        </p:spPr>
      </p:pic>
    </p:spTree>
    <p:extLst>
      <p:ext uri="{BB962C8B-B14F-4D97-AF65-F5344CB8AC3E}">
        <p14:creationId xmlns:p14="http://schemas.microsoft.com/office/powerpoint/2010/main" val="78642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2B92-CA19-4564-B8DB-8FC4F9D253B5}"/>
              </a:ext>
            </a:extLst>
          </p:cNvPr>
          <p:cNvSpPr>
            <a:spLocks noGrp="1"/>
          </p:cNvSpPr>
          <p:nvPr>
            <p:ph type="title"/>
          </p:nvPr>
        </p:nvSpPr>
        <p:spPr/>
        <p:txBody>
          <a:bodyPr/>
          <a:lstStyle/>
          <a:p>
            <a:r>
              <a:rPr lang="en-US">
                <a:cs typeface="Calibri Light"/>
              </a:rPr>
              <a:t>Model Workflow</a:t>
            </a:r>
            <a:endParaRPr lang="en-US"/>
          </a:p>
        </p:txBody>
      </p:sp>
      <p:sp>
        <p:nvSpPr>
          <p:cNvPr id="3" name="Content Placeholder 2">
            <a:extLst>
              <a:ext uri="{FF2B5EF4-FFF2-40B4-BE49-F238E27FC236}">
                <a16:creationId xmlns:a16="http://schemas.microsoft.com/office/drawing/2014/main" id="{A5F53E31-5887-4B0D-9D92-0925BB4F6041}"/>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Pre-train</a:t>
            </a:r>
            <a:r>
              <a:rPr lang="en-US">
                <a:ea typeface="+mn-lt"/>
                <a:cs typeface="+mn-lt"/>
              </a:rPr>
              <a:t> a CNN network on image classification tasks; for example, VGG or ResNet trained on </a:t>
            </a:r>
            <a:r>
              <a:rPr lang="en-US" dirty="0">
                <a:ea typeface="+mn-lt"/>
                <a:cs typeface="+mn-lt"/>
                <a:hlinkClick r:id="rId2"/>
              </a:rPr>
              <a:t>ImageNet</a:t>
            </a:r>
            <a:r>
              <a:rPr lang="en-US">
                <a:ea typeface="+mn-lt"/>
                <a:cs typeface="+mn-lt"/>
              </a:rPr>
              <a:t> dataset. The classification task involves N classes. </a:t>
            </a:r>
          </a:p>
          <a:p>
            <a:r>
              <a:rPr lang="en-US">
                <a:ea typeface="+mn-lt"/>
                <a:cs typeface="+mn-lt"/>
              </a:rPr>
              <a:t>Propose category-independent regions of interest by selective search (~2k candidates per image). Those regions may contain target objects and they are of different sizes.</a:t>
            </a:r>
            <a:endParaRPr lang="en-US" dirty="0">
              <a:cs typeface="Calibri"/>
            </a:endParaRPr>
          </a:p>
          <a:p>
            <a:r>
              <a:rPr lang="en-US">
                <a:ea typeface="+mn-lt"/>
                <a:cs typeface="+mn-lt"/>
              </a:rPr>
              <a:t>Region candidates are </a:t>
            </a:r>
            <a:r>
              <a:rPr lang="en-US" b="1">
                <a:ea typeface="+mn-lt"/>
                <a:cs typeface="+mn-lt"/>
              </a:rPr>
              <a:t>warped</a:t>
            </a:r>
            <a:r>
              <a:rPr lang="en-US">
                <a:ea typeface="+mn-lt"/>
                <a:cs typeface="+mn-lt"/>
              </a:rPr>
              <a:t> to have a fixed size as required by CNN.</a:t>
            </a:r>
            <a:endParaRPr lang="en-US" dirty="0">
              <a:cs typeface="Calibri"/>
            </a:endParaRPr>
          </a:p>
          <a:p>
            <a:r>
              <a:rPr lang="en-US">
                <a:ea typeface="+mn-lt"/>
                <a:cs typeface="+mn-lt"/>
              </a:rPr>
              <a:t>Continue fine-tuning the CNN on warped proposal regions for K + 1 classes; The additional one class refers to the background (no object of interest). In the fine-tuning stage, we should use a much smaller learning rate and the mini-batch oversamples the positive cases because most proposed regions are just background.</a:t>
            </a:r>
            <a:endParaRPr lang="en-US" dirty="0">
              <a:cs typeface="Calibri"/>
            </a:endParaRPr>
          </a:p>
        </p:txBody>
      </p:sp>
    </p:spTree>
    <p:extLst>
      <p:ext uri="{BB962C8B-B14F-4D97-AF65-F5344CB8AC3E}">
        <p14:creationId xmlns:p14="http://schemas.microsoft.com/office/powerpoint/2010/main" val="3098646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8260-7583-48B7-A55D-854821ED81DC}"/>
              </a:ext>
            </a:extLst>
          </p:cNvPr>
          <p:cNvSpPr>
            <a:spLocks noGrp="1"/>
          </p:cNvSpPr>
          <p:nvPr>
            <p:ph type="title"/>
          </p:nvPr>
        </p:nvSpPr>
        <p:spPr/>
        <p:txBody>
          <a:bodyPr/>
          <a:lstStyle/>
          <a:p>
            <a:r>
              <a:rPr lang="en-US">
                <a:cs typeface="Calibri Light"/>
              </a:rPr>
              <a:t>Model Workflow</a:t>
            </a:r>
            <a:endParaRPr lang="en-US"/>
          </a:p>
        </p:txBody>
      </p:sp>
      <p:sp>
        <p:nvSpPr>
          <p:cNvPr id="3" name="Content Placeholder 2">
            <a:extLst>
              <a:ext uri="{FF2B5EF4-FFF2-40B4-BE49-F238E27FC236}">
                <a16:creationId xmlns:a16="http://schemas.microsoft.com/office/drawing/2014/main" id="{D193F3F6-B5D4-4E4C-B69B-35FBA4313F45}"/>
              </a:ext>
            </a:extLst>
          </p:cNvPr>
          <p:cNvSpPr>
            <a:spLocks noGrp="1"/>
          </p:cNvSpPr>
          <p:nvPr>
            <p:ph idx="1"/>
          </p:nvPr>
        </p:nvSpPr>
        <p:spPr/>
        <p:txBody>
          <a:bodyPr vert="horz" lIns="91440" tIns="45720" rIns="91440" bIns="45720" rtlCol="0" anchor="t">
            <a:normAutofit/>
          </a:bodyPr>
          <a:lstStyle/>
          <a:p>
            <a:r>
              <a:rPr lang="en-US">
                <a:ea typeface="+mn-lt"/>
                <a:cs typeface="+mn-lt"/>
              </a:rPr>
              <a:t>Given every image region, one forward propagation through the CNN generates a feature vector. This feature vector is then consumed by a </a:t>
            </a:r>
            <a:r>
              <a:rPr lang="en-US" b="1">
                <a:ea typeface="+mn-lt"/>
                <a:cs typeface="+mn-lt"/>
              </a:rPr>
              <a:t>binary SVM</a:t>
            </a:r>
            <a:r>
              <a:rPr lang="en-US">
                <a:ea typeface="+mn-lt"/>
                <a:cs typeface="+mn-lt"/>
              </a:rPr>
              <a:t> trained for </a:t>
            </a:r>
            <a:r>
              <a:rPr lang="en-US" b="1">
                <a:ea typeface="+mn-lt"/>
                <a:cs typeface="+mn-lt"/>
              </a:rPr>
              <a:t>each class </a:t>
            </a:r>
            <a:r>
              <a:rPr lang="en-US">
                <a:ea typeface="+mn-lt"/>
                <a:cs typeface="+mn-lt"/>
              </a:rPr>
              <a:t>independently. </a:t>
            </a:r>
          </a:p>
          <a:p>
            <a:r>
              <a:rPr lang="en-US">
                <a:ea typeface="+mn-lt"/>
                <a:cs typeface="+mn-lt"/>
              </a:rPr>
              <a:t>The positive samples are proposed regions with IoU (intersection over union) overlap threshold &gt;= 0.3, and negative samples are irrelevant others.</a:t>
            </a:r>
          </a:p>
          <a:p>
            <a:r>
              <a:rPr lang="en-US">
                <a:ea typeface="+mn-lt"/>
                <a:cs typeface="+mn-lt"/>
              </a:rPr>
              <a:t>To reduce the localization errors, a regression model is trained to correct the predicted detection window on bounding box correction offset using CNN features.</a:t>
            </a:r>
            <a:endParaRPr lang="en-US" dirty="0">
              <a:cs typeface="Calibri"/>
            </a:endParaRPr>
          </a:p>
        </p:txBody>
      </p:sp>
    </p:spTree>
    <p:extLst>
      <p:ext uri="{BB962C8B-B14F-4D97-AF65-F5344CB8AC3E}">
        <p14:creationId xmlns:p14="http://schemas.microsoft.com/office/powerpoint/2010/main" val="92784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505ECCC3-8A19-4648-B737-D972F7065265}"/>
              </a:ext>
            </a:extLst>
          </p:cNvPr>
          <p:cNvPicPr>
            <a:picLocks noGrp="1" noChangeAspect="1"/>
          </p:cNvPicPr>
          <p:nvPr>
            <p:ph idx="1"/>
          </p:nvPr>
        </p:nvPicPr>
        <p:blipFill>
          <a:blip r:embed="rId2"/>
          <a:stretch>
            <a:fillRect/>
          </a:stretch>
        </p:blipFill>
        <p:spPr>
          <a:xfrm>
            <a:off x="449562" y="78829"/>
            <a:ext cx="10605637" cy="6437628"/>
          </a:xfrm>
          <a:prstGeom prst="rect">
            <a:avLst/>
          </a:prstGeom>
        </p:spPr>
      </p:pic>
      <p:sp>
        <p:nvSpPr>
          <p:cNvPr id="14" name="TextBox 13">
            <a:extLst>
              <a:ext uri="{FF2B5EF4-FFF2-40B4-BE49-F238E27FC236}">
                <a16:creationId xmlns:a16="http://schemas.microsoft.com/office/drawing/2014/main" id="{84DEF97C-62C5-470D-B6BE-D2694A3468D2}"/>
              </a:ext>
            </a:extLst>
          </p:cNvPr>
          <p:cNvSpPr txBox="1"/>
          <p:nvPr/>
        </p:nvSpPr>
        <p:spPr>
          <a:xfrm>
            <a:off x="1025238" y="6400800"/>
            <a:ext cx="9684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https://lilianweng.github.io/lil-log/2017/12/31/object-recognition-for-dummies-part-3.html#r-cnn</a:t>
            </a:r>
            <a:endParaRPr lang="en-US"/>
          </a:p>
        </p:txBody>
      </p:sp>
    </p:spTree>
    <p:extLst>
      <p:ext uri="{BB962C8B-B14F-4D97-AF65-F5344CB8AC3E}">
        <p14:creationId xmlns:p14="http://schemas.microsoft.com/office/powerpoint/2010/main" val="377493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C528476-FA63-4431-BD28-5A69450819FD}"/>
              </a:ext>
            </a:extLst>
          </p:cNvPr>
          <p:cNvPicPr>
            <a:picLocks noGrp="1" noChangeAspect="1"/>
          </p:cNvPicPr>
          <p:nvPr>
            <p:ph idx="1"/>
          </p:nvPr>
        </p:nvPicPr>
        <p:blipFill>
          <a:blip r:embed="rId2"/>
          <a:stretch>
            <a:fillRect/>
          </a:stretch>
        </p:blipFill>
        <p:spPr>
          <a:xfrm>
            <a:off x="643467" y="920834"/>
            <a:ext cx="10905066" cy="5016331"/>
          </a:xfrm>
          <a:prstGeom prst="rect">
            <a:avLst/>
          </a:prstGeom>
        </p:spPr>
      </p:pic>
    </p:spTree>
    <p:extLst>
      <p:ext uri="{BB962C8B-B14F-4D97-AF65-F5344CB8AC3E}">
        <p14:creationId xmlns:p14="http://schemas.microsoft.com/office/powerpoint/2010/main" val="318452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7BBF40D-A4CD-4C52-8CD1-29D21627FB48}"/>
              </a:ext>
            </a:extLst>
          </p:cNvPr>
          <p:cNvPicPr>
            <a:picLocks noGrp="1" noChangeAspect="1"/>
          </p:cNvPicPr>
          <p:nvPr>
            <p:ph idx="1"/>
          </p:nvPr>
        </p:nvPicPr>
        <p:blipFill>
          <a:blip r:embed="rId2"/>
          <a:stretch>
            <a:fillRect/>
          </a:stretch>
        </p:blipFill>
        <p:spPr>
          <a:xfrm>
            <a:off x="800424" y="232353"/>
            <a:ext cx="10452604" cy="6401809"/>
          </a:xfrm>
          <a:prstGeom prst="rect">
            <a:avLst/>
          </a:prstGeom>
        </p:spPr>
      </p:pic>
    </p:spTree>
    <p:extLst>
      <p:ext uri="{BB962C8B-B14F-4D97-AF65-F5344CB8AC3E}">
        <p14:creationId xmlns:p14="http://schemas.microsoft.com/office/powerpoint/2010/main" val="2120762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A57B-5CAB-4B90-8C6E-104E6E3F4F4F}"/>
              </a:ext>
            </a:extLst>
          </p:cNvPr>
          <p:cNvSpPr>
            <a:spLocks noGrp="1"/>
          </p:cNvSpPr>
          <p:nvPr>
            <p:ph type="title"/>
          </p:nvPr>
        </p:nvSpPr>
        <p:spPr/>
        <p:txBody>
          <a:bodyPr/>
          <a:lstStyle/>
          <a:p>
            <a:r>
              <a:rPr lang="en-US">
                <a:cs typeface="Calibri Light"/>
              </a:rPr>
              <a:t>Hard Negative mining</a:t>
            </a:r>
            <a:endParaRPr lang="en-US"/>
          </a:p>
        </p:txBody>
      </p:sp>
      <p:sp>
        <p:nvSpPr>
          <p:cNvPr id="3" name="Content Placeholder 2">
            <a:extLst>
              <a:ext uri="{FF2B5EF4-FFF2-40B4-BE49-F238E27FC236}">
                <a16:creationId xmlns:a16="http://schemas.microsoft.com/office/drawing/2014/main" id="{A3FC5218-AD28-4381-8896-372E124365F7}"/>
              </a:ext>
            </a:extLst>
          </p:cNvPr>
          <p:cNvSpPr>
            <a:spLocks noGrp="1"/>
          </p:cNvSpPr>
          <p:nvPr>
            <p:ph idx="1"/>
          </p:nvPr>
        </p:nvSpPr>
        <p:spPr/>
        <p:txBody>
          <a:bodyPr vert="horz" lIns="91440" tIns="45720" rIns="91440" bIns="45720" rtlCol="0" anchor="t">
            <a:normAutofit/>
          </a:bodyPr>
          <a:lstStyle/>
          <a:p>
            <a:r>
              <a:rPr lang="en-US">
                <a:ea typeface="+mn-lt"/>
                <a:cs typeface="+mn-lt"/>
              </a:rPr>
              <a:t>We consider bounding boxes without objects as negative examples. Not all the negative examples are equally hard to be identified. For example, if it holds pure empty background, it is likely an “</a:t>
            </a:r>
            <a:r>
              <a:rPr lang="en-US" i="1">
                <a:ea typeface="+mn-lt"/>
                <a:cs typeface="+mn-lt"/>
              </a:rPr>
              <a:t>easy negative</a:t>
            </a:r>
            <a:r>
              <a:rPr lang="en-US">
                <a:ea typeface="+mn-lt"/>
                <a:cs typeface="+mn-lt"/>
              </a:rPr>
              <a:t>”; but if the box contains weird noisy texture or partial object, it could be hard to be recognized and these are “</a:t>
            </a:r>
            <a:r>
              <a:rPr lang="en-US" i="1">
                <a:ea typeface="+mn-lt"/>
                <a:cs typeface="+mn-lt"/>
              </a:rPr>
              <a:t>hard negative</a:t>
            </a:r>
            <a:r>
              <a:rPr lang="en-US">
                <a:ea typeface="+mn-lt"/>
                <a:cs typeface="+mn-lt"/>
              </a:rPr>
              <a:t>”.</a:t>
            </a:r>
            <a:endParaRPr lang="en-US">
              <a:cs typeface="Calibri" panose="020F0502020204030204"/>
            </a:endParaRPr>
          </a:p>
          <a:p>
            <a:r>
              <a:rPr lang="en-US">
                <a:ea typeface="+mn-lt"/>
                <a:cs typeface="+mn-lt"/>
              </a:rPr>
              <a:t>The hard negative examples are easily misclassified. We can explicitly find those false positive samples during the training loops and include them in the training data so as to improve the classifier.</a:t>
            </a:r>
            <a:endParaRPr lang="en-US"/>
          </a:p>
          <a:p>
            <a:endParaRPr lang="en-US" dirty="0">
              <a:cs typeface="Calibri"/>
            </a:endParaRPr>
          </a:p>
        </p:txBody>
      </p:sp>
    </p:spTree>
    <p:extLst>
      <p:ext uri="{BB962C8B-B14F-4D97-AF65-F5344CB8AC3E}">
        <p14:creationId xmlns:p14="http://schemas.microsoft.com/office/powerpoint/2010/main" val="3734246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ea typeface="+mj-lt"/>
                <a:cs typeface="+mj-lt"/>
              </a:rPr>
              <a:t>Speed Bottleneck</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fontScale="92500" lnSpcReduction="20000"/>
          </a:bodyPr>
          <a:lstStyle/>
          <a:p>
            <a:endParaRPr lang="en-US" dirty="0">
              <a:cs typeface="Calibri" panose="020F0502020204030204"/>
            </a:endParaRPr>
          </a:p>
          <a:p>
            <a:r>
              <a:rPr lang="en-US">
                <a:ea typeface="+mn-lt"/>
                <a:cs typeface="+mn-lt"/>
              </a:rPr>
              <a:t>Looking through the R-CNN learning steps, you could easily find out that training an R-CNN model is expensive and slow, as the following steps involve a lot of work:</a:t>
            </a:r>
            <a:endParaRPr lang="en-US"/>
          </a:p>
          <a:p>
            <a:r>
              <a:rPr lang="en-US">
                <a:ea typeface="+mn-lt"/>
                <a:cs typeface="+mn-lt"/>
              </a:rPr>
              <a:t>Running selective search to propose 2000 region candidates for every image;</a:t>
            </a:r>
            <a:endParaRPr lang="en-US"/>
          </a:p>
          <a:p>
            <a:r>
              <a:rPr lang="en-US">
                <a:ea typeface="+mn-lt"/>
                <a:cs typeface="+mn-lt"/>
              </a:rPr>
              <a:t>Generating the CNN feature vector for every image region (N images * 2000).</a:t>
            </a:r>
            <a:endParaRPr lang="en-US"/>
          </a:p>
          <a:p>
            <a:r>
              <a:rPr lang="en-US">
                <a:ea typeface="+mn-lt"/>
                <a:cs typeface="+mn-lt"/>
              </a:rPr>
              <a:t>The whole process involves three models separately without much shared computation: the convolutional neural network for image classification and feature extraction; the top SVM classifier for identifying target objects; and the regression model for tightening region bounding boxes.</a:t>
            </a:r>
            <a:endParaRPr lang="en-US"/>
          </a:p>
          <a:p>
            <a:endParaRPr lang="en-US" dirty="0">
              <a:cs typeface="Calibri"/>
            </a:endParaRPr>
          </a:p>
        </p:txBody>
      </p:sp>
    </p:spTree>
    <p:extLst>
      <p:ext uri="{BB962C8B-B14F-4D97-AF65-F5344CB8AC3E}">
        <p14:creationId xmlns:p14="http://schemas.microsoft.com/office/powerpoint/2010/main" val="1540925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46F3-1C04-40D0-B61A-F5929307826B}"/>
              </a:ext>
            </a:extLst>
          </p:cNvPr>
          <p:cNvSpPr>
            <a:spLocks noGrp="1"/>
          </p:cNvSpPr>
          <p:nvPr>
            <p:ph type="title"/>
          </p:nvPr>
        </p:nvSpPr>
        <p:spPr/>
        <p:txBody>
          <a:bodyPr/>
          <a:lstStyle/>
          <a:p>
            <a:r>
              <a:rPr lang="en-US">
                <a:cs typeface="Calibri Light"/>
              </a:rPr>
              <a:t>Drawbacks</a:t>
            </a:r>
            <a:endParaRPr lang="en-US"/>
          </a:p>
        </p:txBody>
      </p:sp>
      <p:sp>
        <p:nvSpPr>
          <p:cNvPr id="3" name="Content Placeholder 2">
            <a:extLst>
              <a:ext uri="{FF2B5EF4-FFF2-40B4-BE49-F238E27FC236}">
                <a16:creationId xmlns:a16="http://schemas.microsoft.com/office/drawing/2014/main" id="{BE683067-7846-4244-BB48-CBAC73B6BCB9}"/>
              </a:ext>
            </a:extLst>
          </p:cNvPr>
          <p:cNvSpPr>
            <a:spLocks noGrp="1"/>
          </p:cNvSpPr>
          <p:nvPr>
            <p:ph idx="1"/>
          </p:nvPr>
        </p:nvSpPr>
        <p:spPr/>
        <p:txBody>
          <a:bodyPr vert="horz" lIns="91440" tIns="45720" rIns="91440" bIns="45720" rtlCol="0" anchor="t">
            <a:normAutofit/>
          </a:bodyPr>
          <a:lstStyle/>
          <a:p>
            <a:r>
              <a:rPr lang="en-US">
                <a:ea typeface="+mn-lt"/>
                <a:cs typeface="+mn-lt"/>
              </a:rPr>
              <a:t>Training is a multi-stage pipeline</a:t>
            </a:r>
          </a:p>
          <a:p>
            <a:r>
              <a:rPr lang="en-US">
                <a:ea typeface="+mn-lt"/>
                <a:cs typeface="+mn-lt"/>
              </a:rPr>
              <a:t>Training is expensive in space and time</a:t>
            </a:r>
          </a:p>
          <a:p>
            <a:r>
              <a:rPr lang="en-US">
                <a:ea typeface="+mn-lt"/>
                <a:cs typeface="+mn-lt"/>
              </a:rPr>
              <a:t>Object detection is slow - At test-time, features are extracted from each object proposal in each test image. Detection with VGG16 takes 47s / image (on a GPU).</a:t>
            </a:r>
            <a:endParaRPr lang="en-US" dirty="0">
              <a:ea typeface="+mn-lt"/>
              <a:cs typeface="+mn-lt"/>
            </a:endParaRPr>
          </a:p>
        </p:txBody>
      </p:sp>
    </p:spTree>
    <p:extLst>
      <p:ext uri="{BB962C8B-B14F-4D97-AF65-F5344CB8AC3E}">
        <p14:creationId xmlns:p14="http://schemas.microsoft.com/office/powerpoint/2010/main" val="244232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Fast RCNN</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a:bodyPr>
          <a:lstStyle/>
          <a:p>
            <a:r>
              <a:rPr lang="en-US">
                <a:ea typeface="+mn-lt"/>
                <a:cs typeface="+mn-lt"/>
              </a:rPr>
              <a:t>To make R-CNN faster, Girshick (</a:t>
            </a:r>
            <a:r>
              <a:rPr lang="en-US" dirty="0">
                <a:ea typeface="+mn-lt"/>
                <a:cs typeface="+mn-lt"/>
                <a:hlinkClick r:id="rId2"/>
              </a:rPr>
              <a:t>2015</a:t>
            </a:r>
            <a:r>
              <a:rPr lang="en-US">
                <a:ea typeface="+mn-lt"/>
                <a:cs typeface="+mn-lt"/>
              </a:rPr>
              <a:t>) improved the training procedure by unifying three independent models into one jointly trained framework and increasing shared computation results, named </a:t>
            </a:r>
            <a:r>
              <a:rPr lang="en-US" b="1">
                <a:ea typeface="+mn-lt"/>
                <a:cs typeface="+mn-lt"/>
              </a:rPr>
              <a:t>Fast R-CNN</a:t>
            </a:r>
            <a:r>
              <a:rPr lang="en-US">
                <a:ea typeface="+mn-lt"/>
                <a:cs typeface="+mn-lt"/>
              </a:rPr>
              <a:t>.</a:t>
            </a:r>
            <a:endParaRPr lang="en-US"/>
          </a:p>
        </p:txBody>
      </p:sp>
    </p:spTree>
    <p:extLst>
      <p:ext uri="{BB962C8B-B14F-4D97-AF65-F5344CB8AC3E}">
        <p14:creationId xmlns:p14="http://schemas.microsoft.com/office/powerpoint/2010/main" val="205983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AD3B480-03A6-4504-A4ED-A57C85C1F48C}"/>
              </a:ext>
            </a:extLst>
          </p:cNvPr>
          <p:cNvPicPr>
            <a:picLocks noGrp="1" noChangeAspect="1"/>
          </p:cNvPicPr>
          <p:nvPr>
            <p:ph idx="1"/>
          </p:nvPr>
        </p:nvPicPr>
        <p:blipFill>
          <a:blip r:embed="rId2"/>
          <a:stretch>
            <a:fillRect/>
          </a:stretch>
        </p:blipFill>
        <p:spPr>
          <a:xfrm>
            <a:off x="643467" y="542547"/>
            <a:ext cx="10905066" cy="5657886"/>
          </a:xfrm>
          <a:prstGeom prst="rect">
            <a:avLst/>
          </a:prstGeom>
        </p:spPr>
      </p:pic>
    </p:spTree>
    <p:extLst>
      <p:ext uri="{BB962C8B-B14F-4D97-AF65-F5344CB8AC3E}">
        <p14:creationId xmlns:p14="http://schemas.microsoft.com/office/powerpoint/2010/main" val="162899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71B21CB-A34F-49F4-B14F-2B19AE9D8C8A}"/>
              </a:ext>
            </a:extLst>
          </p:cNvPr>
          <p:cNvPicPr>
            <a:picLocks noGrp="1" noChangeAspect="1"/>
          </p:cNvPicPr>
          <p:nvPr>
            <p:ph idx="1"/>
          </p:nvPr>
        </p:nvPicPr>
        <p:blipFill>
          <a:blip r:embed="rId2"/>
          <a:stretch>
            <a:fillRect/>
          </a:stretch>
        </p:blipFill>
        <p:spPr>
          <a:xfrm>
            <a:off x="511695" y="499820"/>
            <a:ext cx="11293038" cy="5950265"/>
          </a:xfrm>
          <a:prstGeom prst="rect">
            <a:avLst/>
          </a:prstGeom>
        </p:spPr>
      </p:pic>
    </p:spTree>
    <p:extLst>
      <p:ext uri="{BB962C8B-B14F-4D97-AF65-F5344CB8AC3E}">
        <p14:creationId xmlns:p14="http://schemas.microsoft.com/office/powerpoint/2010/main" val="2255592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5D0-75EB-4ED9-BEE6-0042BB47337F}"/>
              </a:ext>
            </a:extLst>
          </p:cNvPr>
          <p:cNvSpPr>
            <a:spLocks noGrp="1"/>
          </p:cNvSpPr>
          <p:nvPr>
            <p:ph type="title"/>
          </p:nvPr>
        </p:nvSpPr>
        <p:spPr/>
        <p:txBody>
          <a:bodyPr/>
          <a:lstStyle/>
          <a:p>
            <a:r>
              <a:rPr lang="en-US">
                <a:cs typeface="Calibri Light"/>
              </a:rPr>
              <a:t>Architecture</a:t>
            </a:r>
            <a:endParaRPr lang="en-US"/>
          </a:p>
        </p:txBody>
      </p:sp>
      <p:sp>
        <p:nvSpPr>
          <p:cNvPr id="3" name="Content Placeholder 2">
            <a:extLst>
              <a:ext uri="{FF2B5EF4-FFF2-40B4-BE49-F238E27FC236}">
                <a16:creationId xmlns:a16="http://schemas.microsoft.com/office/drawing/2014/main" id="{A7D12AB5-6C43-4565-8AE5-824EDDB35642}"/>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The network first processes the whole image with several convolutional (conv) and max pooling layers to produce a conv feature map.</a:t>
            </a:r>
          </a:p>
          <a:p>
            <a:r>
              <a:rPr lang="en-US">
                <a:ea typeface="+mn-lt"/>
                <a:cs typeface="+mn-lt"/>
              </a:rPr>
              <a:t>Then, for each object proposal a region of interest (RoI) pooling layer extracts a fixed-length feature vector from the feature map.</a:t>
            </a:r>
          </a:p>
          <a:p>
            <a:r>
              <a:rPr lang="en-US">
                <a:ea typeface="+mn-lt"/>
                <a:cs typeface="+mn-lt"/>
              </a:rPr>
              <a:t>Each feature vector is fed into a sequence of fully connected (fc) layers that finally branch into two sibling output layers: one that produces softmax probability estimates over K object classes plus a catch-all “background” class and another layer that outputs four real-valued numbers for each of the K object classes. Each set of 4 values encodes refined bounding-box positions for one of the K classes.</a:t>
            </a:r>
            <a:endParaRPr lang="en-US" dirty="0">
              <a:cs typeface="Calibri"/>
            </a:endParaRPr>
          </a:p>
        </p:txBody>
      </p:sp>
    </p:spTree>
    <p:extLst>
      <p:ext uri="{BB962C8B-B14F-4D97-AF65-F5344CB8AC3E}">
        <p14:creationId xmlns:p14="http://schemas.microsoft.com/office/powerpoint/2010/main" val="306212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ROI Pooling</a:t>
            </a:r>
            <a:endParaRPr lang="en-US"/>
          </a:p>
        </p:txBody>
      </p:sp>
      <p:pic>
        <p:nvPicPr>
          <p:cNvPr id="8" name="Picture 8">
            <a:extLst>
              <a:ext uri="{FF2B5EF4-FFF2-40B4-BE49-F238E27FC236}">
                <a16:creationId xmlns:a16="http://schemas.microsoft.com/office/drawing/2014/main" id="{85CEDC49-29FE-4E69-9707-1751864C9C0A}"/>
              </a:ext>
            </a:extLst>
          </p:cNvPr>
          <p:cNvPicPr>
            <a:picLocks noGrp="1" noChangeAspect="1"/>
          </p:cNvPicPr>
          <p:nvPr>
            <p:ph idx="1"/>
          </p:nvPr>
        </p:nvPicPr>
        <p:blipFill>
          <a:blip r:embed="rId2"/>
          <a:stretch>
            <a:fillRect/>
          </a:stretch>
        </p:blipFill>
        <p:spPr>
          <a:xfrm>
            <a:off x="842874" y="1345977"/>
            <a:ext cx="9657989" cy="4749918"/>
          </a:xfrm>
          <a:prstGeom prst="rect">
            <a:avLst/>
          </a:prstGeom>
        </p:spPr>
      </p:pic>
    </p:spTree>
    <p:extLst>
      <p:ext uri="{BB962C8B-B14F-4D97-AF65-F5344CB8AC3E}">
        <p14:creationId xmlns:p14="http://schemas.microsoft.com/office/powerpoint/2010/main" val="2206944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0A38-50F0-4271-BAD1-75160D70E865}"/>
              </a:ext>
            </a:extLst>
          </p:cNvPr>
          <p:cNvSpPr>
            <a:spLocks noGrp="1"/>
          </p:cNvSpPr>
          <p:nvPr>
            <p:ph type="title"/>
          </p:nvPr>
        </p:nvSpPr>
        <p:spPr/>
        <p:txBody>
          <a:bodyPr/>
          <a:lstStyle/>
          <a:p>
            <a:r>
              <a:rPr lang="en-US">
                <a:cs typeface="Calibri Light"/>
              </a:rPr>
              <a:t>ROI pooling</a:t>
            </a:r>
            <a:endParaRPr lang="en-US"/>
          </a:p>
        </p:txBody>
      </p:sp>
      <p:sp>
        <p:nvSpPr>
          <p:cNvPr id="3" name="Content Placeholder 2">
            <a:extLst>
              <a:ext uri="{FF2B5EF4-FFF2-40B4-BE49-F238E27FC236}">
                <a16:creationId xmlns:a16="http://schemas.microsoft.com/office/drawing/2014/main" id="{4545F97A-4196-48B7-A489-1B9F2D50387A}"/>
              </a:ext>
            </a:extLst>
          </p:cNvPr>
          <p:cNvSpPr>
            <a:spLocks noGrp="1"/>
          </p:cNvSpPr>
          <p:nvPr>
            <p:ph idx="1"/>
          </p:nvPr>
        </p:nvSpPr>
        <p:spPr/>
        <p:txBody>
          <a:bodyPr vert="horz" lIns="91440" tIns="45720" rIns="91440" bIns="45720" rtlCol="0" anchor="t">
            <a:normAutofit/>
          </a:bodyPr>
          <a:lstStyle/>
          <a:p>
            <a:r>
              <a:rPr lang="en-US" dirty="0" err="1">
                <a:ea typeface="+mn-lt"/>
                <a:cs typeface="+mn-lt"/>
              </a:rPr>
              <a:t>RoI</a:t>
            </a:r>
            <a:r>
              <a:rPr lang="en-US" dirty="0">
                <a:ea typeface="+mn-lt"/>
                <a:cs typeface="+mn-lt"/>
              </a:rPr>
              <a:t> max pooling works by dividing the h × w </a:t>
            </a:r>
            <a:r>
              <a:rPr lang="en-US" dirty="0" err="1">
                <a:ea typeface="+mn-lt"/>
                <a:cs typeface="+mn-lt"/>
              </a:rPr>
              <a:t>RoI</a:t>
            </a:r>
            <a:r>
              <a:rPr lang="en-US" dirty="0">
                <a:ea typeface="+mn-lt"/>
                <a:cs typeface="+mn-lt"/>
              </a:rPr>
              <a:t> window into an H × W grid of sub-windows of approximate size h/H × w/W</a:t>
            </a:r>
          </a:p>
          <a:p>
            <a:r>
              <a:rPr lang="en-US">
                <a:ea typeface="+mn-lt"/>
                <a:cs typeface="+mn-lt"/>
              </a:rPr>
              <a:t>Then max-pooling the values in each sub-window into the </a:t>
            </a:r>
            <a:r>
              <a:rPr lang="en-US" dirty="0">
                <a:ea typeface="+mn-lt"/>
                <a:cs typeface="+mn-lt"/>
              </a:rPr>
              <a:t>corresponding output grid cell.</a:t>
            </a:r>
            <a:endParaRPr lang="en-US" dirty="0">
              <a:cs typeface="Calibri"/>
            </a:endParaRPr>
          </a:p>
        </p:txBody>
      </p:sp>
      <p:sp>
        <p:nvSpPr>
          <p:cNvPr id="4" name="TextBox 3">
            <a:extLst>
              <a:ext uri="{FF2B5EF4-FFF2-40B4-BE49-F238E27FC236}">
                <a16:creationId xmlns:a16="http://schemas.microsoft.com/office/drawing/2014/main" id="{D0BD0B89-6DC0-419D-86C9-2A88E83CD319}"/>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2"/>
              </a:rPr>
              <a:t>https://deepsense.ai/region-of-interest-pooling-explained/</a:t>
            </a:r>
            <a:endParaRPr lang="en-US"/>
          </a:p>
        </p:txBody>
      </p:sp>
    </p:spTree>
    <p:extLst>
      <p:ext uri="{BB962C8B-B14F-4D97-AF65-F5344CB8AC3E}">
        <p14:creationId xmlns:p14="http://schemas.microsoft.com/office/powerpoint/2010/main" val="3447433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FD1C823-F557-42D6-8610-4298459C8E61}"/>
              </a:ext>
            </a:extLst>
          </p:cNvPr>
          <p:cNvPicPr>
            <a:picLocks noGrp="1" noChangeAspect="1"/>
          </p:cNvPicPr>
          <p:nvPr>
            <p:ph idx="1"/>
          </p:nvPr>
        </p:nvPicPr>
        <p:blipFill>
          <a:blip r:embed="rId2"/>
          <a:stretch>
            <a:fillRect/>
          </a:stretch>
        </p:blipFill>
        <p:spPr>
          <a:xfrm>
            <a:off x="3231698" y="643466"/>
            <a:ext cx="5728603" cy="5571067"/>
          </a:xfrm>
          <a:prstGeom prst="rect">
            <a:avLst/>
          </a:prstGeom>
        </p:spPr>
      </p:pic>
      <p:sp>
        <p:nvSpPr>
          <p:cNvPr id="7" name="TextBox 6">
            <a:extLst>
              <a:ext uri="{FF2B5EF4-FFF2-40B4-BE49-F238E27FC236}">
                <a16:creationId xmlns:a16="http://schemas.microsoft.com/office/drawing/2014/main" id="{16A8F6D5-0D3B-44B2-A2C9-DA4893EBB87B}"/>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https://deepsense.ai/region-of-interest-pooling-explained/</a:t>
            </a:r>
            <a:endParaRPr lang="en-US"/>
          </a:p>
        </p:txBody>
      </p:sp>
    </p:spTree>
    <p:extLst>
      <p:ext uri="{BB962C8B-B14F-4D97-AF65-F5344CB8AC3E}">
        <p14:creationId xmlns:p14="http://schemas.microsoft.com/office/powerpoint/2010/main" val="24651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5076D9D-5A52-4C3B-8FB0-8990D491A376}"/>
              </a:ext>
            </a:extLst>
          </p:cNvPr>
          <p:cNvPicPr>
            <a:picLocks noGrp="1" noChangeAspect="1"/>
          </p:cNvPicPr>
          <p:nvPr>
            <p:ph idx="1"/>
          </p:nvPr>
        </p:nvPicPr>
        <p:blipFill>
          <a:blip r:embed="rId2"/>
          <a:stretch>
            <a:fillRect/>
          </a:stretch>
        </p:blipFill>
        <p:spPr>
          <a:xfrm>
            <a:off x="3140527" y="643466"/>
            <a:ext cx="5910946" cy="5571067"/>
          </a:xfrm>
          <a:prstGeom prst="rect">
            <a:avLst/>
          </a:prstGeom>
        </p:spPr>
      </p:pic>
      <p:sp>
        <p:nvSpPr>
          <p:cNvPr id="7" name="TextBox 6">
            <a:extLst>
              <a:ext uri="{FF2B5EF4-FFF2-40B4-BE49-F238E27FC236}">
                <a16:creationId xmlns:a16="http://schemas.microsoft.com/office/drawing/2014/main" id="{36F51683-556E-4B94-BD46-76C2C1137AE0}"/>
              </a:ext>
            </a:extLst>
          </p:cNvPr>
          <p:cNvSpPr txBox="1"/>
          <p:nvPr/>
        </p:nvSpPr>
        <p:spPr>
          <a:xfrm>
            <a:off x="3042249" y="6262777"/>
            <a:ext cx="6107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hlinkClick r:id="rId3"/>
              </a:rPr>
              <a:t>https://deepsense.ai/region-of-interest-pooling-explained/</a:t>
            </a:r>
            <a:endParaRPr lang="en-US"/>
          </a:p>
        </p:txBody>
      </p:sp>
    </p:spTree>
    <p:extLst>
      <p:ext uri="{BB962C8B-B14F-4D97-AF65-F5344CB8AC3E}">
        <p14:creationId xmlns:p14="http://schemas.microsoft.com/office/powerpoint/2010/main" val="825850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B1E101D-F7FC-4952-A56B-35B4B3485483}"/>
              </a:ext>
            </a:extLst>
          </p:cNvPr>
          <p:cNvPicPr>
            <a:picLocks noGrp="1" noChangeAspect="1"/>
          </p:cNvPicPr>
          <p:nvPr>
            <p:ph idx="1"/>
          </p:nvPr>
        </p:nvPicPr>
        <p:blipFill>
          <a:blip r:embed="rId2"/>
          <a:stretch>
            <a:fillRect/>
          </a:stretch>
        </p:blipFill>
        <p:spPr>
          <a:xfrm>
            <a:off x="1215067" y="1005952"/>
            <a:ext cx="9517451" cy="5286194"/>
          </a:xfrm>
          <a:prstGeom prst="rect">
            <a:avLst/>
          </a:prstGeom>
        </p:spPr>
      </p:pic>
    </p:spTree>
    <p:extLst>
      <p:ext uri="{BB962C8B-B14F-4D97-AF65-F5344CB8AC3E}">
        <p14:creationId xmlns:p14="http://schemas.microsoft.com/office/powerpoint/2010/main" val="3073314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CNN architecture transformation</a:t>
            </a:r>
            <a:endParaRPr lang="en-US"/>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the last max pooling layer is replaced by a RoI pooling layer that is configured by setting H and W to be compatible with the net’s first fully connected layer (e.g., H = W = 7 for VGG16)</a:t>
            </a:r>
          </a:p>
          <a:p>
            <a:r>
              <a:rPr lang="en-US">
                <a:ea typeface="+mn-lt"/>
                <a:cs typeface="+mn-lt"/>
              </a:rPr>
              <a:t>the network’s last fully connected layer and softmax (which were trained for 1000-way ImageNet classification) are replaced with the two sibling layers described earlier (a fully connected layer and softmax over K + 1 categories and category-specific bounding-box regressors).</a:t>
            </a:r>
          </a:p>
          <a:p>
            <a:r>
              <a:rPr lang="en-US">
                <a:ea typeface="+mn-lt"/>
                <a:cs typeface="+mn-lt"/>
              </a:rPr>
              <a:t>Third, the network is modified to take two data inputs: a list of images and a list of RoIs in those images.</a:t>
            </a:r>
            <a:endParaRPr lang="en-US" dirty="0">
              <a:cs typeface="Calibri"/>
            </a:endParaRPr>
          </a:p>
        </p:txBody>
      </p:sp>
    </p:spTree>
    <p:extLst>
      <p:ext uri="{BB962C8B-B14F-4D97-AF65-F5344CB8AC3E}">
        <p14:creationId xmlns:p14="http://schemas.microsoft.com/office/powerpoint/2010/main" val="4171016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Benefits</a:t>
            </a:r>
            <a:endParaRPr lang="en-US"/>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dirty="0">
                <a:ea typeface="+mn-lt"/>
                <a:cs typeface="+mn-lt"/>
              </a:rPr>
              <a:t> State-of-the-art </a:t>
            </a:r>
            <a:r>
              <a:rPr lang="en-US" err="1">
                <a:ea typeface="+mn-lt"/>
                <a:cs typeface="+mn-lt"/>
              </a:rPr>
              <a:t>mAP</a:t>
            </a:r>
            <a:r>
              <a:rPr lang="en-US" dirty="0">
                <a:ea typeface="+mn-lt"/>
                <a:cs typeface="+mn-lt"/>
              </a:rPr>
              <a:t> on VOC07, 2010, and 2012 </a:t>
            </a:r>
            <a:endParaRPr lang="en-US">
              <a:ea typeface="+mn-lt"/>
              <a:cs typeface="+mn-lt"/>
            </a:endParaRPr>
          </a:p>
          <a:p>
            <a:r>
              <a:rPr lang="en-US" dirty="0">
                <a:ea typeface="+mn-lt"/>
                <a:cs typeface="+mn-lt"/>
              </a:rPr>
              <a:t> Fast training and testing compared to R-CNN, </a:t>
            </a:r>
            <a:r>
              <a:rPr lang="en-US" err="1">
                <a:ea typeface="+mn-lt"/>
                <a:cs typeface="+mn-lt"/>
              </a:rPr>
              <a:t>SPPnet</a:t>
            </a:r>
            <a:r>
              <a:rPr lang="en-US" dirty="0">
                <a:ea typeface="+mn-lt"/>
                <a:cs typeface="+mn-lt"/>
              </a:rPr>
              <a:t> </a:t>
            </a:r>
          </a:p>
          <a:p>
            <a:r>
              <a:rPr lang="en-US" dirty="0">
                <a:ea typeface="+mn-lt"/>
                <a:cs typeface="+mn-lt"/>
              </a:rPr>
              <a:t> Fine-tuning conv layers in VGG16 improves </a:t>
            </a:r>
            <a:r>
              <a:rPr lang="en-US" err="1">
                <a:ea typeface="+mn-lt"/>
                <a:cs typeface="+mn-lt"/>
              </a:rPr>
              <a:t>mAP</a:t>
            </a:r>
            <a:endParaRPr lang="en-US" err="1">
              <a:cs typeface="Calibri"/>
            </a:endParaRPr>
          </a:p>
        </p:txBody>
      </p:sp>
    </p:spTree>
    <p:extLst>
      <p:ext uri="{BB962C8B-B14F-4D97-AF65-F5344CB8AC3E}">
        <p14:creationId xmlns:p14="http://schemas.microsoft.com/office/powerpoint/2010/main" val="296384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Speed bottleneck</a:t>
            </a:r>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Fast R-CNN is much faster in both training and testing time. However, the improvement is not dramatic because the region proposals are generated separately by another model and that is very expensive.</a:t>
            </a:r>
            <a:endParaRPr lang="en-US"/>
          </a:p>
        </p:txBody>
      </p:sp>
    </p:spTree>
    <p:extLst>
      <p:ext uri="{BB962C8B-B14F-4D97-AF65-F5344CB8AC3E}">
        <p14:creationId xmlns:p14="http://schemas.microsoft.com/office/powerpoint/2010/main" val="209624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7832-80E6-452A-AC00-1692020C39D2}"/>
              </a:ext>
            </a:extLst>
          </p:cNvPr>
          <p:cNvSpPr>
            <a:spLocks noGrp="1"/>
          </p:cNvSpPr>
          <p:nvPr>
            <p:ph type="title"/>
          </p:nvPr>
        </p:nvSpPr>
        <p:spPr>
          <a:xfrm>
            <a:off x="838200" y="149465"/>
            <a:ext cx="10515600" cy="1555600"/>
          </a:xfrm>
        </p:spPr>
        <p:txBody>
          <a:bodyPr/>
          <a:lstStyle/>
          <a:p>
            <a:r>
              <a:rPr lang="en-US" dirty="0">
                <a:cs typeface="Calibri Light"/>
              </a:rPr>
              <a:t>Object Localization</a:t>
            </a:r>
            <a:endParaRPr lang="en-US" dirty="0"/>
          </a:p>
        </p:txBody>
      </p:sp>
      <p:sp>
        <p:nvSpPr>
          <p:cNvPr id="7" name="Content Placeholder 6">
            <a:extLst>
              <a:ext uri="{FF2B5EF4-FFF2-40B4-BE49-F238E27FC236}">
                <a16:creationId xmlns:a16="http://schemas.microsoft.com/office/drawing/2014/main" id="{B25E6907-D422-4EB1-9633-8B1687ADEDBD}"/>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dirty="0">
                <a:cs typeface="Calibri"/>
              </a:rPr>
              <a:t>Exhaustive approach – Sliding window</a:t>
            </a:r>
            <a:endParaRPr lang="en-US" dirty="0"/>
          </a:p>
        </p:txBody>
      </p:sp>
      <p:pic>
        <p:nvPicPr>
          <p:cNvPr id="14" name="Picture 14">
            <a:extLst>
              <a:ext uri="{FF2B5EF4-FFF2-40B4-BE49-F238E27FC236}">
                <a16:creationId xmlns:a16="http://schemas.microsoft.com/office/drawing/2014/main" id="{5FA87D06-6433-43B9-AD5C-877D9881B758}"/>
              </a:ext>
            </a:extLst>
          </p:cNvPr>
          <p:cNvPicPr>
            <a:picLocks noChangeAspect="1"/>
          </p:cNvPicPr>
          <p:nvPr/>
        </p:nvPicPr>
        <p:blipFill>
          <a:blip r:embed="rId2"/>
          <a:stretch>
            <a:fillRect/>
          </a:stretch>
        </p:blipFill>
        <p:spPr>
          <a:xfrm>
            <a:off x="1791419" y="1956759"/>
            <a:ext cx="8666671" cy="4799161"/>
          </a:xfrm>
          <a:prstGeom prst="rect">
            <a:avLst/>
          </a:prstGeom>
        </p:spPr>
      </p:pic>
    </p:spTree>
    <p:extLst>
      <p:ext uri="{BB962C8B-B14F-4D97-AF65-F5344CB8AC3E}">
        <p14:creationId xmlns:p14="http://schemas.microsoft.com/office/powerpoint/2010/main" val="2235849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a:cs typeface="Calibri Light"/>
              </a:rPr>
              <a:t>Faster RCNN</a:t>
            </a:r>
            <a:endParaRPr lang="en-US" dirty="0">
              <a:cs typeface="Calibri Light"/>
            </a:endParaRPr>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a:ea typeface="+mn-lt"/>
                <a:cs typeface="+mn-lt"/>
              </a:rPr>
              <a:t>An intuitive speedup solution is to integrate the region proposal algorithm into the CNN model. </a:t>
            </a:r>
            <a:r>
              <a:rPr lang="en-US" b="1">
                <a:ea typeface="+mn-lt"/>
                <a:cs typeface="+mn-lt"/>
              </a:rPr>
              <a:t>Faster R-CNN</a:t>
            </a:r>
            <a:r>
              <a:rPr lang="en-US">
                <a:ea typeface="+mn-lt"/>
                <a:cs typeface="+mn-lt"/>
              </a:rPr>
              <a:t> (</a:t>
            </a:r>
            <a:r>
              <a:rPr lang="en-US" dirty="0">
                <a:ea typeface="+mn-lt"/>
                <a:cs typeface="+mn-lt"/>
                <a:hlinkClick r:id="rId2"/>
              </a:rPr>
              <a:t>Ren et al., 2016</a:t>
            </a:r>
            <a:r>
              <a:rPr lang="en-US">
                <a:ea typeface="+mn-lt"/>
                <a:cs typeface="+mn-lt"/>
              </a:rPr>
              <a:t>) is doing exactly this: construct a single, unified model composed of RPN (region proposal network) and fast R-CNN with shared convolutional feature layers.</a:t>
            </a:r>
            <a:endParaRPr lang="en-US"/>
          </a:p>
        </p:txBody>
      </p:sp>
    </p:spTree>
    <p:extLst>
      <p:ext uri="{BB962C8B-B14F-4D97-AF65-F5344CB8AC3E}">
        <p14:creationId xmlns:p14="http://schemas.microsoft.com/office/powerpoint/2010/main" val="841047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Architecture</a:t>
            </a:r>
          </a:p>
        </p:txBody>
      </p:sp>
      <p:pic>
        <p:nvPicPr>
          <p:cNvPr id="4" name="Picture 4">
            <a:extLst>
              <a:ext uri="{FF2B5EF4-FFF2-40B4-BE49-F238E27FC236}">
                <a16:creationId xmlns:a16="http://schemas.microsoft.com/office/drawing/2014/main" id="{04E24970-E9B0-487C-9D14-BDD857080F29}"/>
              </a:ext>
            </a:extLst>
          </p:cNvPr>
          <p:cNvPicPr>
            <a:picLocks noGrp="1" noChangeAspect="1"/>
          </p:cNvPicPr>
          <p:nvPr>
            <p:ph idx="1"/>
          </p:nvPr>
        </p:nvPicPr>
        <p:blipFill>
          <a:blip r:embed="rId2"/>
          <a:stretch>
            <a:fillRect/>
          </a:stretch>
        </p:blipFill>
        <p:spPr>
          <a:xfrm>
            <a:off x="1192820" y="1718358"/>
            <a:ext cx="10050774" cy="4696124"/>
          </a:xfrm>
          <a:prstGeom prst="rect">
            <a:avLst/>
          </a:prstGeom>
        </p:spPr>
      </p:pic>
    </p:spTree>
    <p:extLst>
      <p:ext uri="{BB962C8B-B14F-4D97-AF65-F5344CB8AC3E}">
        <p14:creationId xmlns:p14="http://schemas.microsoft.com/office/powerpoint/2010/main" val="2249934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96D7-80A8-47E2-9F39-1E11CDAEC503}"/>
              </a:ext>
            </a:extLst>
          </p:cNvPr>
          <p:cNvSpPr>
            <a:spLocks noGrp="1"/>
          </p:cNvSpPr>
          <p:nvPr>
            <p:ph type="title"/>
          </p:nvPr>
        </p:nvSpPr>
        <p:spPr/>
        <p:txBody>
          <a:bodyPr/>
          <a:lstStyle/>
          <a:p>
            <a:r>
              <a:rPr lang="en-US" dirty="0">
                <a:cs typeface="Calibri Light"/>
              </a:rPr>
              <a:t>RPN (Region Proposal Network)</a:t>
            </a:r>
            <a:endParaRPr lang="en-US" dirty="0"/>
          </a:p>
        </p:txBody>
      </p:sp>
      <p:sp>
        <p:nvSpPr>
          <p:cNvPr id="3" name="Content Placeholder 2">
            <a:extLst>
              <a:ext uri="{FF2B5EF4-FFF2-40B4-BE49-F238E27FC236}">
                <a16:creationId xmlns:a16="http://schemas.microsoft.com/office/drawing/2014/main" id="{930BA072-3A7F-4E05-AD0F-F6C7259617FA}"/>
              </a:ext>
            </a:extLst>
          </p:cNvPr>
          <p:cNvSpPr>
            <a:spLocks noGrp="1"/>
          </p:cNvSpPr>
          <p:nvPr>
            <p:ph idx="1"/>
          </p:nvPr>
        </p:nvSpPr>
        <p:spPr/>
        <p:txBody>
          <a:bodyPr vert="horz" lIns="91440" tIns="45720" rIns="91440" bIns="45720" rtlCol="0" anchor="t">
            <a:normAutofit/>
          </a:bodyPr>
          <a:lstStyle/>
          <a:p>
            <a:r>
              <a:rPr lang="en-US" dirty="0">
                <a:cs typeface="Calibri"/>
              </a:rPr>
              <a:t>It </a:t>
            </a:r>
            <a:r>
              <a:rPr lang="en-US" dirty="0">
                <a:ea typeface="+mn-lt"/>
                <a:cs typeface="+mn-lt"/>
              </a:rPr>
              <a:t>outputs a set of rectangular object proposals, each with an </a:t>
            </a:r>
            <a:r>
              <a:rPr lang="en-US" dirty="0" err="1">
                <a:ea typeface="+mn-lt"/>
                <a:cs typeface="+mn-lt"/>
              </a:rPr>
              <a:t>objectness</a:t>
            </a:r>
            <a:r>
              <a:rPr lang="en-US" dirty="0">
                <a:ea typeface="+mn-lt"/>
                <a:cs typeface="+mn-lt"/>
              </a:rPr>
              <a:t> score.</a:t>
            </a:r>
          </a:p>
          <a:p>
            <a:r>
              <a:rPr lang="en-US" dirty="0">
                <a:ea typeface="+mn-lt"/>
                <a:cs typeface="+mn-lt"/>
              </a:rPr>
              <a:t>It takes as input an n × n spatial window of the input convolutional feature map</a:t>
            </a:r>
          </a:p>
          <a:p>
            <a:r>
              <a:rPr lang="en-US" dirty="0">
                <a:cs typeface="Calibri"/>
              </a:rPr>
              <a:t>In this paper n is 3</a:t>
            </a:r>
          </a:p>
          <a:p>
            <a:r>
              <a:rPr lang="en-US" dirty="0">
                <a:ea typeface="+mn-lt"/>
                <a:cs typeface="+mn-lt"/>
              </a:rPr>
              <a:t>The effective receptive field on the input image is large (171 and 228 pixels for ZF and VGG, respectively).</a:t>
            </a:r>
            <a:endParaRPr lang="en-US" dirty="0">
              <a:cs typeface="Calibri"/>
            </a:endParaRPr>
          </a:p>
          <a:p>
            <a:endParaRPr lang="en-US" dirty="0">
              <a:cs typeface="Calibri"/>
            </a:endParaRPr>
          </a:p>
        </p:txBody>
      </p:sp>
    </p:spTree>
    <p:extLst>
      <p:ext uri="{BB962C8B-B14F-4D97-AF65-F5344CB8AC3E}">
        <p14:creationId xmlns:p14="http://schemas.microsoft.com/office/powerpoint/2010/main" val="427995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CBE7-A32C-4FBD-9EA6-425D19150141}"/>
              </a:ext>
            </a:extLst>
          </p:cNvPr>
          <p:cNvSpPr>
            <a:spLocks noGrp="1"/>
          </p:cNvSpPr>
          <p:nvPr>
            <p:ph type="title"/>
          </p:nvPr>
        </p:nvSpPr>
        <p:spPr/>
        <p:txBody>
          <a:bodyPr/>
          <a:lstStyle/>
          <a:p>
            <a:r>
              <a:rPr lang="en-US" dirty="0">
                <a:cs typeface="Calibri Light"/>
              </a:rPr>
              <a:t>Anchors</a:t>
            </a:r>
            <a:endParaRPr lang="en-US" dirty="0"/>
          </a:p>
        </p:txBody>
      </p:sp>
      <p:sp>
        <p:nvSpPr>
          <p:cNvPr id="3" name="Content Placeholder 2">
            <a:extLst>
              <a:ext uri="{FF2B5EF4-FFF2-40B4-BE49-F238E27FC236}">
                <a16:creationId xmlns:a16="http://schemas.microsoft.com/office/drawing/2014/main" id="{D7DD5F53-49E4-4F82-BDD7-386FDE98D1CE}"/>
              </a:ext>
            </a:extLst>
          </p:cNvPr>
          <p:cNvSpPr>
            <a:spLocks noGrp="1"/>
          </p:cNvSpPr>
          <p:nvPr>
            <p:ph idx="1"/>
          </p:nvPr>
        </p:nvSpPr>
        <p:spPr/>
        <p:txBody>
          <a:bodyPr vert="horz" lIns="91440" tIns="45720" rIns="91440" bIns="45720" rtlCol="0" anchor="t">
            <a:normAutofit/>
          </a:bodyPr>
          <a:lstStyle/>
          <a:p>
            <a:r>
              <a:rPr lang="en-US" dirty="0">
                <a:cs typeface="Calibri"/>
              </a:rPr>
              <a:t>Detect multiple region proposals where maximum</a:t>
            </a:r>
            <a:r>
              <a:rPr lang="en-US" dirty="0">
                <a:ea typeface="+mn-lt"/>
                <a:cs typeface="+mn-lt"/>
              </a:rPr>
              <a:t> possible proposals for each location is denoted as k</a:t>
            </a:r>
          </a:p>
          <a:p>
            <a:r>
              <a:rPr lang="en-US" dirty="0">
                <a:ea typeface="+mn-lt"/>
                <a:cs typeface="+mn-lt"/>
              </a:rPr>
              <a:t>So the reg layer has 4k outputs and the </a:t>
            </a:r>
            <a:r>
              <a:rPr lang="en-US" dirty="0" err="1">
                <a:ea typeface="+mn-lt"/>
                <a:cs typeface="+mn-lt"/>
              </a:rPr>
              <a:t>cls</a:t>
            </a:r>
            <a:r>
              <a:rPr lang="en-US" dirty="0">
                <a:ea typeface="+mn-lt"/>
                <a:cs typeface="+mn-lt"/>
              </a:rPr>
              <a:t> layer outputs 2k scores.</a:t>
            </a:r>
          </a:p>
          <a:p>
            <a:r>
              <a:rPr lang="en-US" dirty="0">
                <a:ea typeface="+mn-lt"/>
                <a:cs typeface="+mn-lt"/>
              </a:rPr>
              <a:t>2k scores as for simplicity they implemented as 2 class </a:t>
            </a:r>
            <a:r>
              <a:rPr lang="en-US" dirty="0" err="1">
                <a:ea typeface="+mn-lt"/>
                <a:cs typeface="+mn-lt"/>
              </a:rPr>
              <a:t>softmax</a:t>
            </a:r>
            <a:r>
              <a:rPr lang="en-US" dirty="0">
                <a:ea typeface="+mn-lt"/>
                <a:cs typeface="+mn-lt"/>
              </a:rPr>
              <a:t>.</a:t>
            </a:r>
          </a:p>
          <a:p>
            <a:r>
              <a:rPr lang="en-US" dirty="0">
                <a:ea typeface="+mn-lt"/>
                <a:cs typeface="+mn-lt"/>
              </a:rPr>
              <a:t>Anchor is centered at center of sliding window</a:t>
            </a:r>
          </a:p>
          <a:p>
            <a:r>
              <a:rPr lang="en-US" dirty="0">
                <a:ea typeface="+mn-lt"/>
                <a:cs typeface="+mn-lt"/>
              </a:rPr>
              <a:t>Benefit of anchor is that they are translation invariant</a:t>
            </a:r>
          </a:p>
          <a:p>
            <a:r>
              <a:rPr lang="en-US" dirty="0">
                <a:ea typeface="+mn-lt"/>
                <a:cs typeface="+mn-lt"/>
              </a:rPr>
              <a:t>By default we use 3 size and 3 aspect ratio, producing k = 9</a:t>
            </a:r>
          </a:p>
          <a:p>
            <a:pPr marL="0" indent="0">
              <a:buNone/>
            </a:pPr>
            <a:endParaRPr lang="en-US" dirty="0">
              <a:ea typeface="+mn-lt"/>
              <a:cs typeface="+mn-lt"/>
            </a:endParaRPr>
          </a:p>
        </p:txBody>
      </p:sp>
    </p:spTree>
    <p:extLst>
      <p:ext uri="{BB962C8B-B14F-4D97-AF65-F5344CB8AC3E}">
        <p14:creationId xmlns:p14="http://schemas.microsoft.com/office/powerpoint/2010/main" val="143303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D0B842B-4E64-41B5-AF12-B6AD54D15DFB}"/>
              </a:ext>
            </a:extLst>
          </p:cNvPr>
          <p:cNvPicPr>
            <a:picLocks noGrp="1" noChangeAspect="1"/>
          </p:cNvPicPr>
          <p:nvPr>
            <p:ph idx="1"/>
          </p:nvPr>
        </p:nvPicPr>
        <p:blipFill>
          <a:blip r:embed="rId2"/>
          <a:stretch>
            <a:fillRect/>
          </a:stretch>
        </p:blipFill>
        <p:spPr>
          <a:xfrm>
            <a:off x="660814" y="643466"/>
            <a:ext cx="10870372" cy="5571067"/>
          </a:xfrm>
          <a:prstGeom prst="rect">
            <a:avLst/>
          </a:prstGeom>
        </p:spPr>
      </p:pic>
    </p:spTree>
    <p:extLst>
      <p:ext uri="{BB962C8B-B14F-4D97-AF65-F5344CB8AC3E}">
        <p14:creationId xmlns:p14="http://schemas.microsoft.com/office/powerpoint/2010/main" val="1406309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7568-1852-407F-8384-BE5CB3BF3257}"/>
              </a:ext>
            </a:extLst>
          </p:cNvPr>
          <p:cNvSpPr>
            <a:spLocks noGrp="1"/>
          </p:cNvSpPr>
          <p:nvPr>
            <p:ph type="title"/>
          </p:nvPr>
        </p:nvSpPr>
        <p:spPr/>
        <p:txBody>
          <a:bodyPr/>
          <a:lstStyle/>
          <a:p>
            <a:r>
              <a:rPr lang="en-US" dirty="0">
                <a:cs typeface="Calibri Light"/>
              </a:rPr>
              <a:t>Loss Function</a:t>
            </a:r>
            <a:endParaRPr lang="en-US" dirty="0"/>
          </a:p>
        </p:txBody>
      </p:sp>
      <p:sp>
        <p:nvSpPr>
          <p:cNvPr id="3" name="Content Placeholder 2">
            <a:extLst>
              <a:ext uri="{FF2B5EF4-FFF2-40B4-BE49-F238E27FC236}">
                <a16:creationId xmlns:a16="http://schemas.microsoft.com/office/drawing/2014/main" id="{81F8FE51-462B-4FD5-BF76-8BBC206C6DD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cs typeface="Calibri"/>
              </a:rPr>
              <a:t>Binary class label</a:t>
            </a:r>
          </a:p>
          <a:p>
            <a:r>
              <a:rPr lang="en-US" dirty="0">
                <a:ea typeface="+mn-lt"/>
                <a:cs typeface="+mn-lt"/>
              </a:rPr>
              <a:t>We assign a positive label to two kinds of anchors: </a:t>
            </a:r>
          </a:p>
          <a:p>
            <a:pPr lvl="1"/>
            <a:r>
              <a:rPr lang="en-US" dirty="0">
                <a:ea typeface="+mn-lt"/>
                <a:cs typeface="+mn-lt"/>
              </a:rPr>
              <a:t>(</a:t>
            </a:r>
            <a:r>
              <a:rPr lang="en-US" dirty="0" err="1">
                <a:ea typeface="+mn-lt"/>
                <a:cs typeface="+mn-lt"/>
              </a:rPr>
              <a:t>i</a:t>
            </a:r>
            <a:r>
              <a:rPr lang="en-US" dirty="0">
                <a:ea typeface="+mn-lt"/>
                <a:cs typeface="+mn-lt"/>
              </a:rPr>
              <a:t>) the anchor/anchors with the highest Intersection-</a:t>
            </a:r>
            <a:r>
              <a:rPr lang="en-US" dirty="0" err="1">
                <a:ea typeface="+mn-lt"/>
                <a:cs typeface="+mn-lt"/>
              </a:rPr>
              <a:t>overUnion</a:t>
            </a:r>
            <a:r>
              <a:rPr lang="en-US" dirty="0">
                <a:ea typeface="+mn-lt"/>
                <a:cs typeface="+mn-lt"/>
              </a:rPr>
              <a:t> (</a:t>
            </a:r>
            <a:r>
              <a:rPr lang="en-US" dirty="0" err="1">
                <a:ea typeface="+mn-lt"/>
                <a:cs typeface="+mn-lt"/>
              </a:rPr>
              <a:t>IoU</a:t>
            </a:r>
            <a:r>
              <a:rPr lang="en-US" dirty="0">
                <a:ea typeface="+mn-lt"/>
                <a:cs typeface="+mn-lt"/>
              </a:rPr>
              <a:t>) overlap with a ground-truth box</a:t>
            </a:r>
          </a:p>
          <a:p>
            <a:pPr lvl="1"/>
            <a:r>
              <a:rPr lang="en-US" dirty="0">
                <a:ea typeface="+mn-lt"/>
                <a:cs typeface="+mn-lt"/>
              </a:rPr>
              <a:t>(ii) an anchor that has an </a:t>
            </a:r>
            <a:r>
              <a:rPr lang="en-US" dirty="0" err="1">
                <a:ea typeface="+mn-lt"/>
                <a:cs typeface="+mn-lt"/>
              </a:rPr>
              <a:t>IoU</a:t>
            </a:r>
            <a:r>
              <a:rPr lang="en-US" dirty="0">
                <a:ea typeface="+mn-lt"/>
                <a:cs typeface="+mn-lt"/>
              </a:rPr>
              <a:t> overlap higher than 0.7 with any ground-truth box.</a:t>
            </a:r>
          </a:p>
          <a:p>
            <a:r>
              <a:rPr lang="en-US" dirty="0">
                <a:ea typeface="+mn-lt"/>
                <a:cs typeface="+mn-lt"/>
              </a:rPr>
              <a:t>Negative label if </a:t>
            </a:r>
            <a:r>
              <a:rPr lang="en-US" dirty="0" err="1">
                <a:ea typeface="+mn-lt"/>
                <a:cs typeface="+mn-lt"/>
              </a:rPr>
              <a:t>IoU</a:t>
            </a:r>
            <a:r>
              <a:rPr lang="en-US" dirty="0">
                <a:ea typeface="+mn-lt"/>
                <a:cs typeface="+mn-lt"/>
              </a:rPr>
              <a:t> is &lt; 0.3</a:t>
            </a:r>
          </a:p>
          <a:p>
            <a:pPr marL="0" indent="0">
              <a:buNone/>
            </a:pPr>
            <a:endParaRPr lang="en-US" dirty="0">
              <a:ea typeface="+mn-lt"/>
              <a:cs typeface="+mn-lt"/>
            </a:endParaRPr>
          </a:p>
        </p:txBody>
      </p:sp>
    </p:spTree>
    <p:extLst>
      <p:ext uri="{BB962C8B-B14F-4D97-AF65-F5344CB8AC3E}">
        <p14:creationId xmlns:p14="http://schemas.microsoft.com/office/powerpoint/2010/main" val="1174256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6547DED-73F9-4BC4-BD3E-757955DF66CA}"/>
              </a:ext>
            </a:extLst>
          </p:cNvPr>
          <p:cNvPicPr>
            <a:picLocks noGrp="1" noChangeAspect="1"/>
          </p:cNvPicPr>
          <p:nvPr>
            <p:ph idx="1"/>
          </p:nvPr>
        </p:nvPicPr>
        <p:blipFill>
          <a:blip r:embed="rId2"/>
          <a:stretch>
            <a:fillRect/>
          </a:stretch>
        </p:blipFill>
        <p:spPr>
          <a:xfrm>
            <a:off x="1625831" y="169014"/>
            <a:ext cx="8940337" cy="6548726"/>
          </a:xfrm>
          <a:prstGeom prst="rect">
            <a:avLst/>
          </a:prstGeom>
        </p:spPr>
      </p:pic>
    </p:spTree>
    <p:extLst>
      <p:ext uri="{BB962C8B-B14F-4D97-AF65-F5344CB8AC3E}">
        <p14:creationId xmlns:p14="http://schemas.microsoft.com/office/powerpoint/2010/main" val="1121112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FE66016-5C7A-4240-8372-BA37C82D8F4F}"/>
              </a:ext>
            </a:extLst>
          </p:cNvPr>
          <p:cNvPicPr>
            <a:picLocks noGrp="1" noChangeAspect="1"/>
          </p:cNvPicPr>
          <p:nvPr>
            <p:ph idx="1"/>
          </p:nvPr>
        </p:nvPicPr>
        <p:blipFill>
          <a:blip r:embed="rId2"/>
          <a:stretch>
            <a:fillRect/>
          </a:stretch>
        </p:blipFill>
        <p:spPr>
          <a:xfrm>
            <a:off x="1281498" y="643466"/>
            <a:ext cx="9629004" cy="5571067"/>
          </a:xfrm>
          <a:prstGeom prst="rect">
            <a:avLst/>
          </a:prstGeom>
        </p:spPr>
      </p:pic>
    </p:spTree>
    <p:extLst>
      <p:ext uri="{BB962C8B-B14F-4D97-AF65-F5344CB8AC3E}">
        <p14:creationId xmlns:p14="http://schemas.microsoft.com/office/powerpoint/2010/main" val="2112959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8AAA-5F09-4413-A1DD-D8D0455E0EC6}"/>
              </a:ext>
            </a:extLst>
          </p:cNvPr>
          <p:cNvSpPr>
            <a:spLocks noGrp="1"/>
          </p:cNvSpPr>
          <p:nvPr>
            <p:ph type="title"/>
          </p:nvPr>
        </p:nvSpPr>
        <p:spPr/>
        <p:txBody>
          <a:bodyPr/>
          <a:lstStyle/>
          <a:p>
            <a:r>
              <a:rPr lang="en-US" dirty="0">
                <a:cs typeface="Calibri Light"/>
              </a:rPr>
              <a:t>Different Bounding box regression from previous</a:t>
            </a:r>
            <a:endParaRPr lang="en-US" dirty="0"/>
          </a:p>
        </p:txBody>
      </p:sp>
      <p:sp>
        <p:nvSpPr>
          <p:cNvPr id="3" name="Content Placeholder 2">
            <a:extLst>
              <a:ext uri="{FF2B5EF4-FFF2-40B4-BE49-F238E27FC236}">
                <a16:creationId xmlns:a16="http://schemas.microsoft.com/office/drawing/2014/main" id="{EC55FA86-D604-495B-9446-A0F91658991B}"/>
              </a:ext>
            </a:extLst>
          </p:cNvPr>
          <p:cNvSpPr>
            <a:spLocks noGrp="1"/>
          </p:cNvSpPr>
          <p:nvPr>
            <p:ph idx="1"/>
          </p:nvPr>
        </p:nvSpPr>
        <p:spPr/>
        <p:txBody>
          <a:bodyPr vert="horz" lIns="91440" tIns="45720" rIns="91440" bIns="45720" rtlCol="0" anchor="t">
            <a:normAutofit/>
          </a:bodyPr>
          <a:lstStyle/>
          <a:p>
            <a:r>
              <a:rPr lang="en-US" dirty="0">
                <a:ea typeface="+mn-lt"/>
                <a:cs typeface="+mn-lt"/>
              </a:rPr>
              <a:t>In ROI based methods, bounding-box regression is performed on features pooled from arbitrarily sized </a:t>
            </a:r>
            <a:r>
              <a:rPr lang="en-US" dirty="0" err="1">
                <a:ea typeface="+mn-lt"/>
                <a:cs typeface="+mn-lt"/>
              </a:rPr>
              <a:t>RoIs</a:t>
            </a:r>
            <a:r>
              <a:rPr lang="en-US" dirty="0">
                <a:ea typeface="+mn-lt"/>
                <a:cs typeface="+mn-lt"/>
              </a:rPr>
              <a:t>, and the regression weights are shared by all region sizes.</a:t>
            </a:r>
          </a:p>
          <a:p>
            <a:r>
              <a:rPr lang="en-US" dirty="0">
                <a:ea typeface="+mn-lt"/>
                <a:cs typeface="+mn-lt"/>
              </a:rPr>
              <a:t>Here the features used for regression are of the same spatial size (3 × 3) on the feature maps. </a:t>
            </a:r>
          </a:p>
          <a:p>
            <a:r>
              <a:rPr lang="en-US" dirty="0">
                <a:ea typeface="+mn-lt"/>
                <a:cs typeface="+mn-lt"/>
              </a:rPr>
              <a:t>To account for varying sizes, a set of k bounding-box regressors are learned. </a:t>
            </a:r>
            <a:endParaRPr lang="en-US"/>
          </a:p>
          <a:p>
            <a:r>
              <a:rPr lang="en-US" dirty="0">
                <a:ea typeface="+mn-lt"/>
                <a:cs typeface="+mn-lt"/>
              </a:rPr>
              <a:t>Each regressor is responsible for one scale and one aspect ratio, and the k regressors do not share weights</a:t>
            </a:r>
            <a:endParaRPr lang="en-US">
              <a:cs typeface="Calibri"/>
            </a:endParaRPr>
          </a:p>
        </p:txBody>
      </p:sp>
    </p:spTree>
    <p:extLst>
      <p:ext uri="{BB962C8B-B14F-4D97-AF65-F5344CB8AC3E}">
        <p14:creationId xmlns:p14="http://schemas.microsoft.com/office/powerpoint/2010/main" val="2804941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1762-45A0-4073-9226-3A0EFC601B62}"/>
              </a:ext>
            </a:extLst>
          </p:cNvPr>
          <p:cNvSpPr>
            <a:spLocks noGrp="1"/>
          </p:cNvSpPr>
          <p:nvPr>
            <p:ph type="title"/>
          </p:nvPr>
        </p:nvSpPr>
        <p:spPr/>
        <p:txBody>
          <a:bodyPr/>
          <a:lstStyle/>
          <a:p>
            <a:r>
              <a:rPr lang="en-US" dirty="0">
                <a:cs typeface="Calibri Light"/>
              </a:rPr>
              <a:t>Training RPN</a:t>
            </a:r>
            <a:endParaRPr lang="en-US" dirty="0"/>
          </a:p>
        </p:txBody>
      </p:sp>
      <p:sp>
        <p:nvSpPr>
          <p:cNvPr id="3" name="Content Placeholder 2">
            <a:extLst>
              <a:ext uri="{FF2B5EF4-FFF2-40B4-BE49-F238E27FC236}">
                <a16:creationId xmlns:a16="http://schemas.microsoft.com/office/drawing/2014/main" id="{7EF1CBEA-45A2-4D41-B8DF-134FD118C5FC}"/>
              </a:ext>
            </a:extLst>
          </p:cNvPr>
          <p:cNvSpPr>
            <a:spLocks noGrp="1"/>
          </p:cNvSpPr>
          <p:nvPr>
            <p:ph idx="1"/>
          </p:nvPr>
        </p:nvSpPr>
        <p:spPr/>
        <p:txBody>
          <a:bodyPr vert="horz" lIns="91440" tIns="45720" rIns="91440" bIns="45720" rtlCol="0" anchor="t">
            <a:normAutofit/>
          </a:bodyPr>
          <a:lstStyle/>
          <a:p>
            <a:r>
              <a:rPr lang="en-US" dirty="0">
                <a:cs typeface="Calibri"/>
              </a:rPr>
              <a:t>Anchors have 2 categories - </a:t>
            </a:r>
          </a:p>
          <a:p>
            <a:pPr lvl="1"/>
            <a:r>
              <a:rPr lang="en-US" dirty="0">
                <a:cs typeface="Calibri"/>
              </a:rPr>
              <a:t>1. </a:t>
            </a:r>
            <a:r>
              <a:rPr lang="en-US" dirty="0" err="1">
                <a:cs typeface="Calibri"/>
              </a:rPr>
              <a:t>IoU</a:t>
            </a:r>
            <a:r>
              <a:rPr lang="en-US" dirty="0">
                <a:cs typeface="Calibri"/>
              </a:rPr>
              <a:t> &gt;0.5 is foreground</a:t>
            </a:r>
          </a:p>
          <a:p>
            <a:pPr lvl="1"/>
            <a:r>
              <a:rPr lang="en-US" dirty="0">
                <a:cs typeface="Calibri"/>
              </a:rPr>
              <a:t>2. </a:t>
            </a:r>
            <a:r>
              <a:rPr lang="en-US" dirty="0" err="1">
                <a:cs typeface="Calibri"/>
              </a:rPr>
              <a:t>IoU</a:t>
            </a:r>
            <a:r>
              <a:rPr lang="en-US" dirty="0">
                <a:cs typeface="Calibri"/>
              </a:rPr>
              <a:t> &lt;0.1 is background</a:t>
            </a:r>
          </a:p>
          <a:p>
            <a:r>
              <a:rPr lang="en-US" dirty="0">
                <a:cs typeface="Calibri"/>
              </a:rPr>
              <a:t>Randomly sample to from mini batch of size 256, </a:t>
            </a:r>
            <a:r>
              <a:rPr lang="en-US" dirty="0">
                <a:ea typeface="+mn-lt"/>
                <a:cs typeface="+mn-lt"/>
              </a:rPr>
              <a:t>trying to maintain a balanced ratio between foreground and background anchors.</a:t>
            </a:r>
          </a:p>
          <a:p>
            <a:r>
              <a:rPr lang="en-US" dirty="0">
                <a:cs typeface="Calibri"/>
              </a:rPr>
              <a:t>Classification loss using binary cross entropy</a:t>
            </a:r>
          </a:p>
          <a:p>
            <a:r>
              <a:rPr lang="en-US" dirty="0">
                <a:ea typeface="+mn-lt"/>
                <a:cs typeface="+mn-lt"/>
              </a:rPr>
              <a:t>For calculating the targets for the regression, we use the foreground anchor and the closest ground truth object and calculate the correct Δ needed to transform the anchor into the object.</a:t>
            </a:r>
            <a:endParaRPr lang="en-US" dirty="0">
              <a:cs typeface="Calibri"/>
            </a:endParaRPr>
          </a:p>
        </p:txBody>
      </p:sp>
    </p:spTree>
    <p:extLst>
      <p:ext uri="{BB962C8B-B14F-4D97-AF65-F5344CB8AC3E}">
        <p14:creationId xmlns:p14="http://schemas.microsoft.com/office/powerpoint/2010/main" val="263255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DB0-501E-4B14-9565-B71899F61E03}"/>
              </a:ext>
            </a:extLst>
          </p:cNvPr>
          <p:cNvSpPr>
            <a:spLocks noGrp="1"/>
          </p:cNvSpPr>
          <p:nvPr>
            <p:ph type="title"/>
          </p:nvPr>
        </p:nvSpPr>
        <p:spPr/>
        <p:txBody>
          <a:bodyPr/>
          <a:lstStyle/>
          <a:p>
            <a:r>
              <a:rPr lang="en-US" dirty="0"/>
              <a:t>Region Proposal Algorithms</a:t>
            </a:r>
          </a:p>
        </p:txBody>
      </p:sp>
      <p:sp>
        <p:nvSpPr>
          <p:cNvPr id="3" name="Content Placeholder 2">
            <a:extLst>
              <a:ext uri="{FF2B5EF4-FFF2-40B4-BE49-F238E27FC236}">
                <a16:creationId xmlns:a16="http://schemas.microsoft.com/office/drawing/2014/main" id="{A4504757-7751-4964-B443-CB81A77B0BFE}"/>
              </a:ext>
            </a:extLst>
          </p:cNvPr>
          <p:cNvSpPr>
            <a:spLocks noGrp="1"/>
          </p:cNvSpPr>
          <p:nvPr>
            <p:ph idx="1"/>
          </p:nvPr>
        </p:nvSpPr>
        <p:spPr/>
        <p:txBody>
          <a:bodyPr vert="horz" lIns="91440" tIns="45720" rIns="91440" bIns="45720" rtlCol="0" anchor="t">
            <a:normAutofit/>
          </a:bodyPr>
          <a:lstStyle/>
          <a:p>
            <a:r>
              <a:rPr lang="en-US" dirty="0">
                <a:ea typeface="+mn-lt"/>
                <a:cs typeface="+mn-lt"/>
              </a:rPr>
              <a:t>An important property of a region proposal method is to have a very </a:t>
            </a:r>
            <a:r>
              <a:rPr lang="en-US" b="1" dirty="0">
                <a:ea typeface="+mn-lt"/>
                <a:cs typeface="+mn-lt"/>
              </a:rPr>
              <a:t>high recall</a:t>
            </a:r>
            <a:r>
              <a:rPr lang="en-US" dirty="0">
                <a:ea typeface="+mn-lt"/>
                <a:cs typeface="+mn-lt"/>
              </a:rPr>
              <a:t>.</a:t>
            </a:r>
          </a:p>
          <a:p>
            <a:endParaRPr lang="en-US" dirty="0">
              <a:ea typeface="+mn-lt"/>
              <a:cs typeface="+mn-lt"/>
            </a:endParaRPr>
          </a:p>
          <a:p>
            <a:r>
              <a:rPr lang="en-US" dirty="0">
                <a:ea typeface="+mn-lt"/>
                <a:cs typeface="+mn-lt"/>
              </a:rPr>
              <a:t>RCNN agnostic to region proposals methods but uses Selective search.</a:t>
            </a:r>
          </a:p>
          <a:p>
            <a:r>
              <a:rPr lang="en-US" dirty="0">
                <a:ea typeface="+mn-lt"/>
                <a:cs typeface="+mn-lt"/>
              </a:rPr>
              <a:t>Some other algorithms are - category-independent object proposals, constrained parametric min-cuts (CPMC), multi-scale combinatorial grouping.</a:t>
            </a:r>
            <a:endParaRPr lang="en-US" dirty="0">
              <a:cs typeface="Calibri"/>
            </a:endParaRPr>
          </a:p>
        </p:txBody>
      </p:sp>
    </p:spTree>
    <p:extLst>
      <p:ext uri="{BB962C8B-B14F-4D97-AF65-F5344CB8AC3E}">
        <p14:creationId xmlns:p14="http://schemas.microsoft.com/office/powerpoint/2010/main" val="1978812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44FD-51C5-43DC-8C32-0944FC3C5D93}"/>
              </a:ext>
            </a:extLst>
          </p:cNvPr>
          <p:cNvSpPr>
            <a:spLocks noGrp="1"/>
          </p:cNvSpPr>
          <p:nvPr>
            <p:ph type="title"/>
          </p:nvPr>
        </p:nvSpPr>
        <p:spPr/>
        <p:txBody>
          <a:bodyPr/>
          <a:lstStyle/>
          <a:p>
            <a:r>
              <a:rPr lang="en-US" dirty="0">
                <a:cs typeface="Calibri Light"/>
              </a:rPr>
              <a:t>Training RPN</a:t>
            </a:r>
            <a:endParaRPr lang="en-US" dirty="0"/>
          </a:p>
        </p:txBody>
      </p:sp>
      <p:sp>
        <p:nvSpPr>
          <p:cNvPr id="3" name="Content Placeholder 2">
            <a:extLst>
              <a:ext uri="{FF2B5EF4-FFF2-40B4-BE49-F238E27FC236}">
                <a16:creationId xmlns:a16="http://schemas.microsoft.com/office/drawing/2014/main" id="{0D64A2B5-FDF4-4EF7-B2D8-F25423DBBEDC}"/>
              </a:ext>
            </a:extLst>
          </p:cNvPr>
          <p:cNvSpPr>
            <a:spLocks noGrp="1"/>
          </p:cNvSpPr>
          <p:nvPr>
            <p:ph idx="1"/>
          </p:nvPr>
        </p:nvSpPr>
        <p:spPr/>
        <p:txBody>
          <a:bodyPr vert="horz" lIns="91440" tIns="45720" rIns="91440" bIns="45720" rtlCol="0" anchor="t">
            <a:normAutofit/>
          </a:bodyPr>
          <a:lstStyle/>
          <a:p>
            <a:r>
              <a:rPr lang="en-US" dirty="0">
                <a:ea typeface="+mn-lt"/>
                <a:cs typeface="+mn-lt"/>
              </a:rPr>
              <a:t>Instead of using a simple L1 or L2 loss for the regression error, the paper suggests using Smooth L1 loss. Smooth L1 is basically L1, but when the L1 error is small enough, defined by a certain </a:t>
            </a:r>
            <a:r>
              <a:rPr lang="en-US" i="1" dirty="0">
                <a:ea typeface="+mn-lt"/>
                <a:cs typeface="+mn-lt"/>
              </a:rPr>
              <a:t>σ</a:t>
            </a:r>
            <a:r>
              <a:rPr lang="en-US" dirty="0">
                <a:ea typeface="+mn-lt"/>
                <a:cs typeface="+mn-lt"/>
              </a:rPr>
              <a:t>, the error is considered almost correct and the loss diminishes at a faster rate.</a:t>
            </a:r>
            <a:endParaRPr lang="en-US" dirty="0"/>
          </a:p>
        </p:txBody>
      </p:sp>
    </p:spTree>
    <p:extLst>
      <p:ext uri="{BB962C8B-B14F-4D97-AF65-F5344CB8AC3E}">
        <p14:creationId xmlns:p14="http://schemas.microsoft.com/office/powerpoint/2010/main" val="2179190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1762-45A0-4073-9226-3A0EFC601B62}"/>
              </a:ext>
            </a:extLst>
          </p:cNvPr>
          <p:cNvSpPr>
            <a:spLocks noGrp="1"/>
          </p:cNvSpPr>
          <p:nvPr>
            <p:ph type="title"/>
          </p:nvPr>
        </p:nvSpPr>
        <p:spPr/>
        <p:txBody>
          <a:bodyPr/>
          <a:lstStyle/>
          <a:p>
            <a:r>
              <a:rPr lang="en-US" dirty="0">
                <a:ea typeface="+mj-lt"/>
                <a:cs typeface="+mj-lt"/>
              </a:rPr>
              <a:t>Non-maximum suppression</a:t>
            </a:r>
          </a:p>
        </p:txBody>
      </p:sp>
      <p:sp>
        <p:nvSpPr>
          <p:cNvPr id="3" name="Content Placeholder 2">
            <a:extLst>
              <a:ext uri="{FF2B5EF4-FFF2-40B4-BE49-F238E27FC236}">
                <a16:creationId xmlns:a16="http://schemas.microsoft.com/office/drawing/2014/main" id="{7EF1CBEA-45A2-4D41-B8DF-134FD118C5FC}"/>
              </a:ext>
            </a:extLst>
          </p:cNvPr>
          <p:cNvSpPr>
            <a:spLocks noGrp="1"/>
          </p:cNvSpPr>
          <p:nvPr>
            <p:ph idx="1"/>
          </p:nvPr>
        </p:nvSpPr>
        <p:spPr/>
        <p:txBody>
          <a:bodyPr vert="horz" lIns="91440" tIns="45720" rIns="91440" bIns="45720" rtlCol="0" anchor="t">
            <a:normAutofit/>
          </a:bodyPr>
          <a:lstStyle/>
          <a:p>
            <a:r>
              <a:rPr lang="en-US" dirty="0">
                <a:ea typeface="+mn-lt"/>
                <a:cs typeface="+mn-lt"/>
              </a:rPr>
              <a:t>To solve the issue of duplicate proposals we use a simple algorithmic approach called Non-Maximum Suppression (NMS).</a:t>
            </a:r>
          </a:p>
          <a:p>
            <a:r>
              <a:rPr lang="en-US" dirty="0">
                <a:ea typeface="+mn-lt"/>
                <a:cs typeface="+mn-lt"/>
              </a:rPr>
              <a:t>NMS takes the list of proposals sorted by score and iterates over the sorted list, discarding those proposals that have an </a:t>
            </a:r>
            <a:r>
              <a:rPr lang="en-US" dirty="0" err="1">
                <a:ea typeface="+mn-lt"/>
                <a:cs typeface="+mn-lt"/>
              </a:rPr>
              <a:t>IoU</a:t>
            </a:r>
            <a:r>
              <a:rPr lang="en-US" dirty="0">
                <a:ea typeface="+mn-lt"/>
                <a:cs typeface="+mn-lt"/>
              </a:rPr>
              <a:t> larger than some predefined threshold with a proposal that has a higher score.</a:t>
            </a:r>
          </a:p>
          <a:p>
            <a:pPr algn="just"/>
            <a:r>
              <a:rPr lang="en-US" dirty="0">
                <a:ea typeface="+mn-lt"/>
                <a:cs typeface="+mn-lt"/>
              </a:rPr>
              <a:t>After applying NMS, we keep the top N proposals sorted by score. In the paper N=2000 is used, but it is possible to lower that number to as little as 50 and still get quite good results.</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857652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F9FB0B0-AA0D-4ABC-9818-164487D4AEFA}"/>
              </a:ext>
            </a:extLst>
          </p:cNvPr>
          <p:cNvPicPr>
            <a:picLocks noGrp="1" noChangeAspect="1"/>
          </p:cNvPicPr>
          <p:nvPr>
            <p:ph idx="1"/>
          </p:nvPr>
        </p:nvPicPr>
        <p:blipFill>
          <a:blip r:embed="rId2"/>
          <a:stretch>
            <a:fillRect/>
          </a:stretch>
        </p:blipFill>
        <p:spPr>
          <a:xfrm>
            <a:off x="336839" y="320315"/>
            <a:ext cx="11518322" cy="5020540"/>
          </a:xfrm>
          <a:prstGeom prst="rect">
            <a:avLst/>
          </a:prstGeom>
        </p:spPr>
      </p:pic>
    </p:spTree>
    <p:extLst>
      <p:ext uri="{BB962C8B-B14F-4D97-AF65-F5344CB8AC3E}">
        <p14:creationId xmlns:p14="http://schemas.microsoft.com/office/powerpoint/2010/main" val="408927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A373-E818-468C-A475-30FAA90FBDAF}"/>
              </a:ext>
            </a:extLst>
          </p:cNvPr>
          <p:cNvSpPr>
            <a:spLocks noGrp="1"/>
          </p:cNvSpPr>
          <p:nvPr>
            <p:ph type="title"/>
          </p:nvPr>
        </p:nvSpPr>
        <p:spPr/>
        <p:txBody>
          <a:bodyPr/>
          <a:lstStyle/>
          <a:p>
            <a:r>
              <a:rPr lang="en-US" dirty="0">
                <a:cs typeface="Calibri Light"/>
              </a:rPr>
              <a:t>Selective Search</a:t>
            </a:r>
            <a:endParaRPr lang="en-US" dirty="0"/>
          </a:p>
        </p:txBody>
      </p:sp>
      <p:pic>
        <p:nvPicPr>
          <p:cNvPr id="4" name="Picture 4">
            <a:extLst>
              <a:ext uri="{FF2B5EF4-FFF2-40B4-BE49-F238E27FC236}">
                <a16:creationId xmlns:a16="http://schemas.microsoft.com/office/drawing/2014/main" id="{91675C37-0A8F-4B94-AF28-672810804878}"/>
              </a:ext>
            </a:extLst>
          </p:cNvPr>
          <p:cNvPicPr>
            <a:picLocks noGrp="1" noChangeAspect="1"/>
          </p:cNvPicPr>
          <p:nvPr>
            <p:ph idx="1"/>
          </p:nvPr>
        </p:nvPicPr>
        <p:blipFill>
          <a:blip r:embed="rId2"/>
          <a:stretch>
            <a:fillRect/>
          </a:stretch>
        </p:blipFill>
        <p:spPr>
          <a:xfrm>
            <a:off x="1004978" y="2339181"/>
            <a:ext cx="9822610" cy="3324225"/>
          </a:xfrm>
          <a:prstGeom prst="rect">
            <a:avLst/>
          </a:prstGeom>
        </p:spPr>
      </p:pic>
    </p:spTree>
    <p:extLst>
      <p:ext uri="{BB962C8B-B14F-4D97-AF65-F5344CB8AC3E}">
        <p14:creationId xmlns:p14="http://schemas.microsoft.com/office/powerpoint/2010/main" val="288321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ED56-D821-4940-9AA0-0D5B0B61CB77}"/>
              </a:ext>
            </a:extLst>
          </p:cNvPr>
          <p:cNvSpPr>
            <a:spLocks noGrp="1"/>
          </p:cNvSpPr>
          <p:nvPr>
            <p:ph type="title"/>
          </p:nvPr>
        </p:nvSpPr>
        <p:spPr/>
        <p:txBody>
          <a:bodyPr/>
          <a:lstStyle/>
          <a:p>
            <a:r>
              <a:rPr lang="en-US" dirty="0">
                <a:cs typeface="Calibri Light"/>
              </a:rPr>
              <a:t>Selective Search - Motivation</a:t>
            </a:r>
            <a:endParaRPr lang="en-US" dirty="0"/>
          </a:p>
        </p:txBody>
      </p:sp>
      <p:pic>
        <p:nvPicPr>
          <p:cNvPr id="4" name="Picture 4">
            <a:extLst>
              <a:ext uri="{FF2B5EF4-FFF2-40B4-BE49-F238E27FC236}">
                <a16:creationId xmlns:a16="http://schemas.microsoft.com/office/drawing/2014/main" id="{65FDF40D-19F4-487B-8BC8-3F6B6327007B}"/>
              </a:ext>
            </a:extLst>
          </p:cNvPr>
          <p:cNvPicPr>
            <a:picLocks noGrp="1" noChangeAspect="1"/>
          </p:cNvPicPr>
          <p:nvPr>
            <p:ph idx="1"/>
          </p:nvPr>
        </p:nvPicPr>
        <p:blipFill>
          <a:blip r:embed="rId2"/>
          <a:stretch>
            <a:fillRect/>
          </a:stretch>
        </p:blipFill>
        <p:spPr>
          <a:xfrm>
            <a:off x="853787" y="1867694"/>
            <a:ext cx="9376063" cy="3810000"/>
          </a:xfrm>
          <a:prstGeom prst="rect">
            <a:avLst/>
          </a:prstGeom>
        </p:spPr>
      </p:pic>
    </p:spTree>
    <p:extLst>
      <p:ext uri="{BB962C8B-B14F-4D97-AF65-F5344CB8AC3E}">
        <p14:creationId xmlns:p14="http://schemas.microsoft.com/office/powerpoint/2010/main" val="282945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99CE494-AF66-41B3-9052-60E66C7A06DD}"/>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835216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62</Slides>
  <Notes>0</Notes>
  <HiddenSlides>1</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Object Detection</vt:lpstr>
      <vt:lpstr>Before RCNN (2014)</vt:lpstr>
      <vt:lpstr>Motivation for RCNN</vt:lpstr>
      <vt:lpstr>PowerPoint Presentation</vt:lpstr>
      <vt:lpstr>Object Localization</vt:lpstr>
      <vt:lpstr>Region Proposal Algorithms</vt:lpstr>
      <vt:lpstr>Selective Search</vt:lpstr>
      <vt:lpstr>Selective Search - Motivation</vt:lpstr>
      <vt:lpstr>PowerPoint Presentation</vt:lpstr>
      <vt:lpstr>PowerPoint Presentation</vt:lpstr>
      <vt:lpstr>PowerPoint Presentation</vt:lpstr>
      <vt:lpstr>PowerPoint Presentation</vt:lpstr>
      <vt:lpstr>Efficient Graph-Based Image Segmentation by Felzenszwalb and Huttenlocher </vt:lpstr>
      <vt:lpstr>PowerPoint Presentation</vt:lpstr>
      <vt:lpstr>PowerPoint Presentation</vt:lpstr>
      <vt:lpstr>Drawbacks</vt:lpstr>
      <vt:lpstr>STEP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Selective search</vt:lpstr>
      <vt:lpstr>PowerPoint Presentation</vt:lpstr>
      <vt:lpstr>PowerPoint Presentation</vt:lpstr>
      <vt:lpstr>Model Workflow</vt:lpstr>
      <vt:lpstr>Model Workflow</vt:lpstr>
      <vt:lpstr>PowerPoint Presentation</vt:lpstr>
      <vt:lpstr>PowerPoint Presentation</vt:lpstr>
      <vt:lpstr>PowerPoint Presentation</vt:lpstr>
      <vt:lpstr>Hard Negative mining</vt:lpstr>
      <vt:lpstr>Speed Bottleneck</vt:lpstr>
      <vt:lpstr>Drawbacks</vt:lpstr>
      <vt:lpstr>Fast RCNN</vt:lpstr>
      <vt:lpstr>PowerPoint Presentation</vt:lpstr>
      <vt:lpstr>Architecture</vt:lpstr>
      <vt:lpstr>ROI Pooling</vt:lpstr>
      <vt:lpstr>ROI pooling</vt:lpstr>
      <vt:lpstr>PowerPoint Presentation</vt:lpstr>
      <vt:lpstr>PowerPoint Presentation</vt:lpstr>
      <vt:lpstr>PowerPoint Presentation</vt:lpstr>
      <vt:lpstr>CNN architecture transformation</vt:lpstr>
      <vt:lpstr>Benefits</vt:lpstr>
      <vt:lpstr>Speed bottleneck</vt:lpstr>
      <vt:lpstr>Faster RCNN</vt:lpstr>
      <vt:lpstr>Architecture</vt:lpstr>
      <vt:lpstr>RPN (Region Proposal Network)</vt:lpstr>
      <vt:lpstr>Anchors</vt:lpstr>
      <vt:lpstr>PowerPoint Presentation</vt:lpstr>
      <vt:lpstr>Loss Function</vt:lpstr>
      <vt:lpstr>PowerPoint Presentation</vt:lpstr>
      <vt:lpstr>PowerPoint Presentation</vt:lpstr>
      <vt:lpstr>Different Bounding box regression from previous</vt:lpstr>
      <vt:lpstr>Training RPN</vt:lpstr>
      <vt:lpstr>Training RPN</vt:lpstr>
      <vt:lpstr>Non-maximum suppression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875</cp:revision>
  <dcterms:created xsi:type="dcterms:W3CDTF">2013-07-15T20:26:40Z</dcterms:created>
  <dcterms:modified xsi:type="dcterms:W3CDTF">2019-08-21T09:27:34Z</dcterms:modified>
</cp:coreProperties>
</file>